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jpg" ContentType="image/jpeg"/>
  <Default Extension="emf" ContentType="image/x-em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81" r:id="rId1"/>
    <p:sldMasterId id="2147483682" r:id="rId2"/>
    <p:sldMasterId id="2147483683" r:id="rId3"/>
  </p:sldMasterIdLst>
  <p:notesMasterIdLst>
    <p:notesMasterId r:id="rId5"/>
  </p:notesMasterIdLst>
  <p:sldIdLst>
    <p:sldId id="256" r:id="rId4"/>
  </p:sldIdLst>
  <p:sldSz cx="32918400" cy="43891200"/>
  <p:notesSz cx="6881813" cy="92964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1D2"/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8FF79287-B817-44A7-B5FE-557C5A81E483}">
  <a:tblStyle styleId="{8FF79287-B817-44A7-B5FE-557C5A81E483}" styleName="Table_0">
    <a:wholeTbl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847" autoAdjust="0"/>
    <p:restoredTop sz="96226" autoAdjust="0"/>
  </p:normalViewPr>
  <p:slideViewPr>
    <p:cSldViewPr snapToGrid="0">
      <p:cViewPr>
        <p:scale>
          <a:sx n="59" d="100"/>
          <a:sy n="59" d="100"/>
        </p:scale>
        <p:origin x="-520" y="6792"/>
      </p:cViewPr>
      <p:guideLst>
        <p:guide orient="horz" pos="13824"/>
        <p:guide pos="103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Master" Target="slideMasters/slideMaster3.xml"/><Relationship Id="rId4" Type="http://schemas.openxmlformats.org/officeDocument/2006/relationships/slide" Target="slides/slide1.xml"/><Relationship Id="rId5" Type="http://schemas.openxmlformats.org/officeDocument/2006/relationships/notesMaster" Target="notesMasters/notesMaster1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82118" cy="46481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spcAft>
                <a:spcPts val="0"/>
              </a:spcAft>
              <a:defRPr/>
            </a:lvl1pPr>
            <a:lvl2pPr marL="457200" marR="0" indent="0" algn="l" rtl="0">
              <a:spcBef>
                <a:spcPts val="0"/>
              </a:spcBef>
              <a:spcAft>
                <a:spcPts val="0"/>
              </a:spcAft>
              <a:defRPr/>
            </a:lvl2pPr>
            <a:lvl3pPr marL="914400" marR="0" indent="0" algn="l" rtl="0">
              <a:spcBef>
                <a:spcPts val="0"/>
              </a:spcBef>
              <a:spcAft>
                <a:spcPts val="0"/>
              </a:spcAft>
              <a:defRPr/>
            </a:lvl3pPr>
            <a:lvl4pPr marL="1371600" marR="0" indent="0" algn="l" rtl="0">
              <a:spcBef>
                <a:spcPts val="0"/>
              </a:spcBef>
              <a:spcAft>
                <a:spcPts val="0"/>
              </a:spcAft>
              <a:defRPr/>
            </a:lvl4pPr>
            <a:lvl5pPr marL="1828800" marR="0" indent="0" algn="l" rtl="0">
              <a:spcBef>
                <a:spcPts val="0"/>
              </a:spcBef>
              <a:spcAft>
                <a:spcPts val="0"/>
              </a:spcAft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" name="Shape 3"/>
          <p:cNvSpPr txBox="1">
            <a:spLocks noGrp="1"/>
          </p:cNvSpPr>
          <p:nvPr>
            <p:ph type="dt" idx="10"/>
          </p:nvPr>
        </p:nvSpPr>
        <p:spPr>
          <a:xfrm>
            <a:off x="3898101" y="0"/>
            <a:ext cx="2982118" cy="46481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spcBef>
                <a:spcPts val="0"/>
              </a:spcBef>
              <a:spcAft>
                <a:spcPts val="0"/>
              </a:spcAft>
              <a:defRPr/>
            </a:lvl1pPr>
            <a:lvl2pPr marL="457200" marR="0" indent="0" algn="l" rtl="0">
              <a:spcBef>
                <a:spcPts val="0"/>
              </a:spcBef>
              <a:spcAft>
                <a:spcPts val="0"/>
              </a:spcAft>
              <a:defRPr/>
            </a:lvl2pPr>
            <a:lvl3pPr marL="914400" marR="0" indent="0" algn="l" rtl="0">
              <a:spcBef>
                <a:spcPts val="0"/>
              </a:spcBef>
              <a:spcAft>
                <a:spcPts val="0"/>
              </a:spcAft>
              <a:defRPr/>
            </a:lvl3pPr>
            <a:lvl4pPr marL="1371600" marR="0" indent="0" algn="l" rtl="0">
              <a:spcBef>
                <a:spcPts val="0"/>
              </a:spcBef>
              <a:spcAft>
                <a:spcPts val="0"/>
              </a:spcAft>
              <a:defRPr/>
            </a:lvl4pPr>
            <a:lvl5pPr marL="1828800" marR="0" indent="0" algn="l" rtl="0">
              <a:spcBef>
                <a:spcPts val="0"/>
              </a:spcBef>
              <a:spcAft>
                <a:spcPts val="0"/>
              </a:spcAft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" name="Shape 4"/>
          <p:cNvSpPr>
            <a:spLocks noGrp="1" noRot="1" noChangeAspect="1"/>
          </p:cNvSpPr>
          <p:nvPr>
            <p:ph type="sldImg" idx="3"/>
          </p:nvPr>
        </p:nvSpPr>
        <p:spPr>
          <a:xfrm>
            <a:off x="2133600" y="696913"/>
            <a:ext cx="2614613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5" name="Shape 5"/>
          <p:cNvSpPr txBox="1">
            <a:spLocks noGrp="1"/>
          </p:cNvSpPr>
          <p:nvPr>
            <p:ph type="body" idx="1"/>
          </p:nvPr>
        </p:nvSpPr>
        <p:spPr>
          <a:xfrm>
            <a:off x="688181" y="4415789"/>
            <a:ext cx="5505450" cy="418337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360"/>
              </a:spcBef>
              <a:spcAft>
                <a:spcPts val="0"/>
              </a:spcAft>
              <a:defRPr/>
            </a:lvl1pPr>
            <a:lvl2pPr marL="457200" marR="0" indent="0" algn="l" rtl="0">
              <a:spcBef>
                <a:spcPts val="360"/>
              </a:spcBef>
              <a:spcAft>
                <a:spcPts val="0"/>
              </a:spcAft>
              <a:defRPr/>
            </a:lvl2pPr>
            <a:lvl3pPr marL="914400" marR="0" indent="0" algn="l" rtl="0">
              <a:spcBef>
                <a:spcPts val="360"/>
              </a:spcBef>
              <a:spcAft>
                <a:spcPts val="0"/>
              </a:spcAft>
              <a:defRPr/>
            </a:lvl3pPr>
            <a:lvl4pPr marL="1371600" marR="0" indent="0" algn="l" rtl="0">
              <a:spcBef>
                <a:spcPts val="360"/>
              </a:spcBef>
              <a:spcAft>
                <a:spcPts val="0"/>
              </a:spcAft>
              <a:defRPr/>
            </a:lvl4pPr>
            <a:lvl5pPr marL="1828800" marR="0" indent="0" algn="l" rtl="0">
              <a:spcBef>
                <a:spcPts val="360"/>
              </a:spcBef>
              <a:spcAft>
                <a:spcPts val="0"/>
              </a:spcAft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ftr" idx="11"/>
          </p:nvPr>
        </p:nvSpPr>
        <p:spPr>
          <a:xfrm>
            <a:off x="0" y="8829967"/>
            <a:ext cx="2982118" cy="46481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spcAft>
                <a:spcPts val="0"/>
              </a:spcAft>
              <a:defRPr/>
            </a:lvl1pPr>
            <a:lvl2pPr marL="457200" marR="0" indent="0" algn="l" rtl="0">
              <a:spcBef>
                <a:spcPts val="0"/>
              </a:spcBef>
              <a:spcAft>
                <a:spcPts val="0"/>
              </a:spcAft>
              <a:defRPr/>
            </a:lvl2pPr>
            <a:lvl3pPr marL="914400" marR="0" indent="0" algn="l" rtl="0">
              <a:spcBef>
                <a:spcPts val="0"/>
              </a:spcBef>
              <a:spcAft>
                <a:spcPts val="0"/>
              </a:spcAft>
              <a:defRPr/>
            </a:lvl3pPr>
            <a:lvl4pPr marL="1371600" marR="0" indent="0" algn="l" rtl="0">
              <a:spcBef>
                <a:spcPts val="0"/>
              </a:spcBef>
              <a:spcAft>
                <a:spcPts val="0"/>
              </a:spcAft>
              <a:defRPr/>
            </a:lvl4pPr>
            <a:lvl5pPr marL="1828800" marR="0" indent="0" algn="l" rtl="0">
              <a:spcBef>
                <a:spcPts val="0"/>
              </a:spcBef>
              <a:spcAft>
                <a:spcPts val="0"/>
              </a:spcAft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sldNum" idx="12"/>
          </p:nvPr>
        </p:nvSpPr>
        <p:spPr>
          <a:xfrm>
            <a:off x="3898101" y="8829967"/>
            <a:ext cx="2982118" cy="464819"/>
          </a:xfrm>
          <a:prstGeom prst="rect">
            <a:avLst/>
          </a:prstGeom>
          <a:noFill/>
          <a:ln>
            <a:noFill/>
          </a:ln>
        </p:spPr>
        <p:txBody>
          <a:bodyPr lIns="92425" tIns="46200" rIns="92425" bIns="46200" anchor="b" anchorCtr="0">
            <a:noAutofit/>
          </a:bodyPr>
          <a:lstStyle>
            <a:lvl1pPr marL="0" marR="0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186066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256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1pPr>
    <a:lvl2pPr marL="457128" algn="l" defTabSz="914256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2pPr>
    <a:lvl3pPr marL="914256" algn="l" defTabSz="914256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3pPr>
    <a:lvl4pPr marL="1371379" algn="l" defTabSz="914256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4pPr>
    <a:lvl5pPr marL="1828507" algn="l" defTabSz="914256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5pPr>
    <a:lvl6pPr marL="2285635" algn="l" defTabSz="914256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6pPr>
    <a:lvl7pPr marL="2742763" algn="l" defTabSz="914256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7pPr>
    <a:lvl8pPr marL="3199886" algn="l" defTabSz="914256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8pPr>
    <a:lvl9pPr marL="3657014" algn="l" defTabSz="914256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" name="Shape 389"/>
          <p:cNvSpPr txBox="1">
            <a:spLocks noGrp="1"/>
          </p:cNvSpPr>
          <p:nvPr>
            <p:ph type="sldNum" idx="12"/>
          </p:nvPr>
        </p:nvSpPr>
        <p:spPr>
          <a:xfrm>
            <a:off x="3898101" y="8829967"/>
            <a:ext cx="2982118" cy="464819"/>
          </a:xfrm>
          <a:prstGeom prst="rect">
            <a:avLst/>
          </a:prstGeom>
          <a:noFill/>
          <a:ln>
            <a:noFill/>
          </a:ln>
        </p:spPr>
        <p:txBody>
          <a:bodyPr lIns="92425" tIns="46200" rIns="92425" bIns="462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-US" sz="12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</a:t>
            </a:fld>
            <a:endParaRPr lang="en-US" sz="12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0" name="Shape 390"/>
          <p:cNvSpPr>
            <a:spLocks noGrp="1" noRot="1" noChangeAspect="1"/>
          </p:cNvSpPr>
          <p:nvPr>
            <p:ph type="sldImg" idx="2"/>
          </p:nvPr>
        </p:nvSpPr>
        <p:spPr>
          <a:xfrm>
            <a:off x="2133600" y="696913"/>
            <a:ext cx="2614613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391" name="Shape 391"/>
          <p:cNvSpPr txBox="1">
            <a:spLocks noGrp="1"/>
          </p:cNvSpPr>
          <p:nvPr>
            <p:ph type="body" idx="1"/>
          </p:nvPr>
        </p:nvSpPr>
        <p:spPr>
          <a:xfrm>
            <a:off x="688181" y="4415789"/>
            <a:ext cx="5505450" cy="4183379"/>
          </a:xfrm>
          <a:prstGeom prst="rect">
            <a:avLst/>
          </a:prstGeom>
          <a:noFill/>
          <a:ln>
            <a:noFill/>
          </a:ln>
        </p:spPr>
        <p:txBody>
          <a:bodyPr lIns="92425" tIns="46200" rIns="92425" bIns="462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 baseline="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37950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 txBox="1">
            <a:spLocks noGrp="1"/>
          </p:cNvSpPr>
          <p:nvPr>
            <p:ph type="ctrTitle"/>
          </p:nvPr>
        </p:nvSpPr>
        <p:spPr>
          <a:xfrm>
            <a:off x="2469355" y="13635571"/>
            <a:ext cx="27979690" cy="9406464"/>
          </a:xfrm>
          <a:prstGeom prst="rect">
            <a:avLst/>
          </a:prstGeom>
          <a:noFill/>
          <a:ln>
            <a:noFill/>
          </a:ln>
        </p:spPr>
        <p:txBody>
          <a:bodyPr lIns="91411" tIns="91411" rIns="91411" bIns="91411" anchor="ctr" anchorCtr="0"/>
          <a:lstStyle>
            <a:lvl1pPr marL="0" marR="0" indent="0" algn="ctr" rtl="0">
              <a:spcBef>
                <a:spcPts val="0"/>
              </a:spcBef>
              <a:spcAft>
                <a:spcPts val="0"/>
              </a:spcAft>
              <a:defRPr/>
            </a:lvl1pPr>
            <a:lvl2pPr marL="0" marR="0" indent="0" algn="ctr" rtl="0">
              <a:spcBef>
                <a:spcPts val="0"/>
              </a:spcBef>
              <a:spcAft>
                <a:spcPts val="0"/>
              </a:spcAft>
              <a:defRPr/>
            </a:lvl2pPr>
            <a:lvl3pPr marL="0" marR="0" indent="0" algn="ctr" rtl="0">
              <a:spcBef>
                <a:spcPts val="0"/>
              </a:spcBef>
              <a:spcAft>
                <a:spcPts val="0"/>
              </a:spcAft>
              <a:defRPr/>
            </a:lvl3pPr>
            <a:lvl4pPr marL="0" marR="0" indent="0" algn="ctr" rtl="0">
              <a:spcBef>
                <a:spcPts val="0"/>
              </a:spcBef>
              <a:spcAft>
                <a:spcPts val="0"/>
              </a:spcAft>
              <a:defRPr/>
            </a:lvl4pPr>
            <a:lvl5pPr marL="0" marR="0" indent="0" algn="ctr" rtl="0">
              <a:spcBef>
                <a:spcPts val="0"/>
              </a:spcBef>
              <a:spcAft>
                <a:spcPts val="0"/>
              </a:spcAft>
              <a:defRPr/>
            </a:lvl5pPr>
            <a:lvl6pPr marL="609456" marR="0" indent="-12653" algn="ctr" rtl="0">
              <a:spcBef>
                <a:spcPts val="0"/>
              </a:spcBef>
              <a:spcAft>
                <a:spcPts val="0"/>
              </a:spcAft>
              <a:defRPr/>
            </a:lvl6pPr>
            <a:lvl7pPr marL="1218917" marR="0" indent="-12610" algn="ctr" rtl="0">
              <a:spcBef>
                <a:spcPts val="0"/>
              </a:spcBef>
              <a:spcAft>
                <a:spcPts val="0"/>
              </a:spcAft>
              <a:defRPr/>
            </a:lvl7pPr>
            <a:lvl8pPr marL="1828373" marR="0" indent="-12562" algn="ctr" rtl="0">
              <a:spcBef>
                <a:spcPts val="0"/>
              </a:spcBef>
              <a:spcAft>
                <a:spcPts val="0"/>
              </a:spcAft>
              <a:defRPr/>
            </a:lvl8pPr>
            <a:lvl9pPr marL="2437829" marR="0" indent="-12514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subTitle" idx="1"/>
          </p:nvPr>
        </p:nvSpPr>
        <p:spPr>
          <a:xfrm>
            <a:off x="4937527" y="24870838"/>
            <a:ext cx="23043355" cy="11218334"/>
          </a:xfrm>
          <a:prstGeom prst="rect">
            <a:avLst/>
          </a:prstGeom>
          <a:noFill/>
          <a:ln>
            <a:noFill/>
          </a:ln>
        </p:spPr>
        <p:txBody>
          <a:bodyPr lIns="91411" tIns="91411" rIns="91411" bIns="91411" anchor="t" anchorCtr="0"/>
          <a:lstStyle>
            <a:lvl1pPr marL="0" marR="0" indent="0" algn="ctr" rtl="0">
              <a:spcBef>
                <a:spcPts val="773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1pPr>
            <a:lvl2pPr marL="609456" marR="0" indent="-12653" algn="ctr" rtl="0">
              <a:spcBef>
                <a:spcPts val="773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2pPr>
            <a:lvl3pPr marL="1218917" marR="0" indent="-12610" algn="ctr" rtl="0">
              <a:spcBef>
                <a:spcPts val="638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3pPr>
            <a:lvl4pPr marL="1828373" marR="0" indent="-12562" algn="ctr" rtl="0">
              <a:spcBef>
                <a:spcPts val="509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4pPr>
            <a:lvl5pPr marL="2437829" marR="0" indent="-12514" algn="ctr" rtl="0">
              <a:spcBef>
                <a:spcPts val="509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5pPr>
            <a:lvl6pPr marL="3047285" marR="0" indent="-12470" algn="ctr" rtl="0">
              <a:spcBef>
                <a:spcPts val="509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6pPr>
            <a:lvl7pPr marL="3656741" marR="0" indent="-12422" algn="ctr" rtl="0">
              <a:spcBef>
                <a:spcPts val="509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7pPr>
            <a:lvl8pPr marL="4266197" marR="0" indent="-12379" algn="ctr" rtl="0">
              <a:spcBef>
                <a:spcPts val="509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8pPr>
            <a:lvl9pPr marL="4875653" marR="0" indent="-12331" algn="ctr" rtl="0">
              <a:spcBef>
                <a:spcPts val="509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720331" y="1697570"/>
            <a:ext cx="31443216" cy="2935819"/>
          </a:xfrm>
          <a:prstGeom prst="rect">
            <a:avLst/>
          </a:prstGeom>
          <a:noFill/>
          <a:ln>
            <a:noFill/>
          </a:ln>
        </p:spPr>
        <p:txBody>
          <a:bodyPr lIns="91411" tIns="91411" rIns="91411" bIns="91411" anchor="ctr" anchorCtr="0"/>
          <a:lstStyle>
            <a:lvl1pPr algn="ctr" rtl="0">
              <a:spcBef>
                <a:spcPts val="0"/>
              </a:spcBef>
              <a:spcAft>
                <a:spcPts val="0"/>
              </a:spcAft>
              <a:defRPr/>
            </a:lvl1pPr>
            <a:lvl2pPr algn="ctr" rtl="0">
              <a:spcBef>
                <a:spcPts val="0"/>
              </a:spcBef>
              <a:spcAft>
                <a:spcPts val="0"/>
              </a:spcAft>
              <a:defRPr/>
            </a:lvl2pPr>
            <a:lvl3pPr algn="ctr" rtl="0">
              <a:spcBef>
                <a:spcPts val="0"/>
              </a:spcBef>
              <a:spcAft>
                <a:spcPts val="0"/>
              </a:spcAft>
              <a:defRPr/>
            </a:lvl3pPr>
            <a:lvl4pPr algn="ctr" rtl="0">
              <a:spcBef>
                <a:spcPts val="0"/>
              </a:spcBef>
              <a:spcAft>
                <a:spcPts val="0"/>
              </a:spcAft>
              <a:defRPr/>
            </a:lvl4pPr>
            <a:lvl5pPr algn="ctr" rtl="0">
              <a:spcBef>
                <a:spcPts val="0"/>
              </a:spcBef>
              <a:spcAft>
                <a:spcPts val="0"/>
              </a:spcAft>
              <a:defRPr/>
            </a:lvl5pPr>
            <a:lvl6pPr marL="609456" algn="ctr" rtl="0">
              <a:spcBef>
                <a:spcPts val="0"/>
              </a:spcBef>
              <a:spcAft>
                <a:spcPts val="0"/>
              </a:spcAft>
              <a:defRPr/>
            </a:lvl6pPr>
            <a:lvl7pPr marL="1218917" algn="ctr" rtl="0">
              <a:spcBef>
                <a:spcPts val="0"/>
              </a:spcBef>
              <a:spcAft>
                <a:spcPts val="0"/>
              </a:spcAft>
              <a:defRPr/>
            </a:lvl7pPr>
            <a:lvl8pPr marL="1828373" algn="ctr" rtl="0">
              <a:spcBef>
                <a:spcPts val="0"/>
              </a:spcBef>
              <a:spcAft>
                <a:spcPts val="0"/>
              </a:spcAft>
              <a:defRPr/>
            </a:lvl8pPr>
            <a:lvl9pPr marL="2437829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 rot="5400000">
            <a:off x="-13248410" y="21586959"/>
            <a:ext cx="35418187" cy="7480694"/>
          </a:xfrm>
          <a:prstGeom prst="rect">
            <a:avLst/>
          </a:prstGeom>
          <a:noFill/>
          <a:ln>
            <a:noFill/>
          </a:ln>
        </p:spPr>
        <p:txBody>
          <a:bodyPr lIns="91411" tIns="91411" rIns="91411" bIns="91411" anchor="t" anchorCtr="0"/>
          <a:lstStyle>
            <a:lvl1pPr marL="457094" indent="-211579" algn="l" rtl="0">
              <a:spcBef>
                <a:spcPts val="773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1pPr>
            <a:lvl2pPr marL="986136" indent="-143818" algn="l" rtl="0">
              <a:spcBef>
                <a:spcPts val="773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/>
            </a:lvl2pPr>
            <a:lvl3pPr marL="1523640" indent="-114168" algn="l" rtl="0">
              <a:spcBef>
                <a:spcPts val="638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3pPr>
            <a:lvl4pPr marL="2133101" indent="-156470" algn="l" rtl="0">
              <a:spcBef>
                <a:spcPts val="509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/>
            </a:lvl4pPr>
            <a:lvl5pPr marL="2742557" indent="-156422" algn="l" rtl="0">
              <a:spcBef>
                <a:spcPts val="509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5pPr>
            <a:lvl6pPr marL="3352013" indent="-156379" algn="l" rtl="0">
              <a:spcBef>
                <a:spcPts val="509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6pPr>
            <a:lvl7pPr marL="3961469" indent="-156331" algn="l" rtl="0">
              <a:spcBef>
                <a:spcPts val="509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7pPr>
            <a:lvl8pPr marL="4570925" indent="-156288" algn="l" rtl="0">
              <a:spcBef>
                <a:spcPts val="509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8pPr>
            <a:lvl9pPr marL="5180381" indent="-156240" algn="l" rtl="0">
              <a:spcBef>
                <a:spcPts val="509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>
            <a:spLocks noGrp="1"/>
          </p:cNvSpPr>
          <p:nvPr>
            <p:ph type="title"/>
          </p:nvPr>
        </p:nvSpPr>
        <p:spPr>
          <a:xfrm rot="5400000">
            <a:off x="7588781" y="18361819"/>
            <a:ext cx="41239018" cy="7910515"/>
          </a:xfrm>
          <a:prstGeom prst="rect">
            <a:avLst/>
          </a:prstGeom>
          <a:noFill/>
          <a:ln>
            <a:noFill/>
          </a:ln>
        </p:spPr>
        <p:txBody>
          <a:bodyPr lIns="91411" tIns="91411" rIns="91411" bIns="91411" anchor="ctr" anchorCtr="0"/>
          <a:lstStyle>
            <a:lvl1pPr algn="ctr" rtl="0">
              <a:spcBef>
                <a:spcPts val="0"/>
              </a:spcBef>
              <a:spcAft>
                <a:spcPts val="0"/>
              </a:spcAft>
              <a:defRPr/>
            </a:lvl1pPr>
            <a:lvl2pPr algn="ctr" rtl="0">
              <a:spcBef>
                <a:spcPts val="0"/>
              </a:spcBef>
              <a:spcAft>
                <a:spcPts val="0"/>
              </a:spcAft>
              <a:defRPr/>
            </a:lvl2pPr>
            <a:lvl3pPr algn="ctr" rtl="0">
              <a:spcBef>
                <a:spcPts val="0"/>
              </a:spcBef>
              <a:spcAft>
                <a:spcPts val="0"/>
              </a:spcAft>
              <a:defRPr/>
            </a:lvl3pPr>
            <a:lvl4pPr algn="ctr" rtl="0">
              <a:spcBef>
                <a:spcPts val="0"/>
              </a:spcBef>
              <a:spcAft>
                <a:spcPts val="0"/>
              </a:spcAft>
              <a:defRPr/>
            </a:lvl4pPr>
            <a:lvl5pPr algn="ctr" rtl="0">
              <a:spcBef>
                <a:spcPts val="0"/>
              </a:spcBef>
              <a:spcAft>
                <a:spcPts val="0"/>
              </a:spcAft>
              <a:defRPr/>
            </a:lvl5pPr>
            <a:lvl6pPr marL="609456" algn="ctr" rtl="0">
              <a:spcBef>
                <a:spcPts val="0"/>
              </a:spcBef>
              <a:spcAft>
                <a:spcPts val="0"/>
              </a:spcAft>
              <a:defRPr/>
            </a:lvl6pPr>
            <a:lvl7pPr marL="1218917" algn="ctr" rtl="0">
              <a:spcBef>
                <a:spcPts val="0"/>
              </a:spcBef>
              <a:spcAft>
                <a:spcPts val="0"/>
              </a:spcAft>
              <a:defRPr/>
            </a:lvl7pPr>
            <a:lvl8pPr marL="1828373" algn="ctr" rtl="0">
              <a:spcBef>
                <a:spcPts val="0"/>
              </a:spcBef>
              <a:spcAft>
                <a:spcPts val="0"/>
              </a:spcAft>
              <a:defRPr/>
            </a:lvl8pPr>
            <a:lvl9pPr marL="2437829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body" idx="1"/>
          </p:nvPr>
        </p:nvSpPr>
        <p:spPr>
          <a:xfrm rot="5400000">
            <a:off x="-8289989" y="10507862"/>
            <a:ext cx="41239018" cy="23618429"/>
          </a:xfrm>
          <a:prstGeom prst="rect">
            <a:avLst/>
          </a:prstGeom>
          <a:noFill/>
          <a:ln>
            <a:noFill/>
          </a:ln>
        </p:spPr>
        <p:txBody>
          <a:bodyPr lIns="91411" tIns="91411" rIns="91411" bIns="91411" anchor="t" anchorCtr="0"/>
          <a:lstStyle>
            <a:lvl1pPr marL="457094" indent="-211579" algn="l" rtl="0">
              <a:spcBef>
                <a:spcPts val="773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1pPr>
            <a:lvl2pPr marL="986136" indent="-143818" algn="l" rtl="0">
              <a:spcBef>
                <a:spcPts val="773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/>
            </a:lvl2pPr>
            <a:lvl3pPr marL="1523640" indent="-114168" algn="l" rtl="0">
              <a:spcBef>
                <a:spcPts val="638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3pPr>
            <a:lvl4pPr marL="2133101" indent="-156470" algn="l" rtl="0">
              <a:spcBef>
                <a:spcPts val="509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/>
            </a:lvl4pPr>
            <a:lvl5pPr marL="2742557" indent="-156422" algn="l" rtl="0">
              <a:spcBef>
                <a:spcPts val="509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5pPr>
            <a:lvl6pPr marL="3352013" indent="-156379" algn="l" rtl="0">
              <a:spcBef>
                <a:spcPts val="509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6pPr>
            <a:lvl7pPr marL="3961469" indent="-156331" algn="l" rtl="0">
              <a:spcBef>
                <a:spcPts val="509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7pPr>
            <a:lvl8pPr marL="4570925" indent="-156288" algn="l" rtl="0">
              <a:spcBef>
                <a:spcPts val="509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8pPr>
            <a:lvl9pPr marL="5180381" indent="-156240" algn="l" rtl="0">
              <a:spcBef>
                <a:spcPts val="509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>
            <a:spLocks noGrp="1"/>
          </p:cNvSpPr>
          <p:nvPr>
            <p:ph type="ctrTitle"/>
          </p:nvPr>
        </p:nvSpPr>
        <p:spPr>
          <a:xfrm>
            <a:off x="2469355" y="13635571"/>
            <a:ext cx="27979690" cy="9406464"/>
          </a:xfrm>
          <a:prstGeom prst="rect">
            <a:avLst/>
          </a:prstGeom>
          <a:noFill/>
          <a:ln>
            <a:noFill/>
          </a:ln>
        </p:spPr>
        <p:txBody>
          <a:bodyPr lIns="91411" tIns="91411" rIns="91411" bIns="91411" anchor="ctr" anchorCtr="0"/>
          <a:lstStyle>
            <a:lvl1pPr marL="0" marR="0" indent="0" algn="ctr" rtl="0">
              <a:spcBef>
                <a:spcPts val="0"/>
              </a:spcBef>
              <a:spcAft>
                <a:spcPts val="0"/>
              </a:spcAft>
              <a:defRPr/>
            </a:lvl1pPr>
            <a:lvl2pPr marL="0" marR="0" indent="0" algn="ctr" rtl="0">
              <a:spcBef>
                <a:spcPts val="0"/>
              </a:spcBef>
              <a:spcAft>
                <a:spcPts val="0"/>
              </a:spcAft>
              <a:defRPr/>
            </a:lvl2pPr>
            <a:lvl3pPr marL="0" marR="0" indent="0" algn="ctr" rtl="0">
              <a:spcBef>
                <a:spcPts val="0"/>
              </a:spcBef>
              <a:spcAft>
                <a:spcPts val="0"/>
              </a:spcAft>
              <a:defRPr/>
            </a:lvl3pPr>
            <a:lvl4pPr marL="0" marR="0" indent="0" algn="ctr" rtl="0">
              <a:spcBef>
                <a:spcPts val="0"/>
              </a:spcBef>
              <a:spcAft>
                <a:spcPts val="0"/>
              </a:spcAft>
              <a:defRPr/>
            </a:lvl4pPr>
            <a:lvl5pPr marL="0" marR="0" indent="0" algn="ctr" rtl="0">
              <a:spcBef>
                <a:spcPts val="0"/>
              </a:spcBef>
              <a:spcAft>
                <a:spcPts val="0"/>
              </a:spcAft>
              <a:defRPr/>
            </a:lvl5pPr>
            <a:lvl6pPr marL="609456" marR="0" indent="-12653" algn="ctr" rtl="0">
              <a:spcBef>
                <a:spcPts val="0"/>
              </a:spcBef>
              <a:spcAft>
                <a:spcPts val="0"/>
              </a:spcAft>
              <a:defRPr/>
            </a:lvl6pPr>
            <a:lvl7pPr marL="1218917" marR="0" indent="-12610" algn="ctr" rtl="0">
              <a:spcBef>
                <a:spcPts val="0"/>
              </a:spcBef>
              <a:spcAft>
                <a:spcPts val="0"/>
              </a:spcAft>
              <a:defRPr/>
            </a:lvl7pPr>
            <a:lvl8pPr marL="1828373" marR="0" indent="-12562" algn="ctr" rtl="0">
              <a:spcBef>
                <a:spcPts val="0"/>
              </a:spcBef>
              <a:spcAft>
                <a:spcPts val="0"/>
              </a:spcAft>
              <a:defRPr/>
            </a:lvl8pPr>
            <a:lvl9pPr marL="2437829" marR="0" indent="-12514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62" name="Shape 62"/>
          <p:cNvSpPr txBox="1">
            <a:spLocks noGrp="1"/>
          </p:cNvSpPr>
          <p:nvPr>
            <p:ph type="subTitle" idx="1"/>
          </p:nvPr>
        </p:nvSpPr>
        <p:spPr>
          <a:xfrm>
            <a:off x="4937527" y="24870838"/>
            <a:ext cx="23043355" cy="11218334"/>
          </a:xfrm>
          <a:prstGeom prst="rect">
            <a:avLst/>
          </a:prstGeom>
          <a:noFill/>
          <a:ln>
            <a:noFill/>
          </a:ln>
        </p:spPr>
        <p:txBody>
          <a:bodyPr lIns="91411" tIns="91411" rIns="91411" bIns="91411" anchor="t" anchorCtr="0"/>
          <a:lstStyle>
            <a:lvl1pPr marL="0" marR="0" indent="0" algn="ctr" rtl="0">
              <a:spcBef>
                <a:spcPts val="773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1pPr>
            <a:lvl2pPr marL="609456" marR="0" indent="-12653" algn="ctr" rtl="0">
              <a:spcBef>
                <a:spcPts val="773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2pPr>
            <a:lvl3pPr marL="1218917" marR="0" indent="-12610" algn="ctr" rtl="0">
              <a:spcBef>
                <a:spcPts val="638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3pPr>
            <a:lvl4pPr marL="1828373" marR="0" indent="-12562" algn="ctr" rtl="0">
              <a:spcBef>
                <a:spcPts val="509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4pPr>
            <a:lvl5pPr marL="2437829" marR="0" indent="-12514" algn="ctr" rtl="0">
              <a:spcBef>
                <a:spcPts val="509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5pPr>
            <a:lvl6pPr marL="3047285" marR="0" indent="-12470" algn="ctr" rtl="0">
              <a:spcBef>
                <a:spcPts val="509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6pPr>
            <a:lvl7pPr marL="3656741" marR="0" indent="-12422" algn="ctr" rtl="0">
              <a:spcBef>
                <a:spcPts val="509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7pPr>
            <a:lvl8pPr marL="4266197" marR="0" indent="-12379" algn="ctr" rtl="0">
              <a:spcBef>
                <a:spcPts val="509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8pPr>
            <a:lvl9pPr marL="4875653" marR="0" indent="-12331" algn="ctr" rtl="0">
              <a:spcBef>
                <a:spcPts val="509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 txBox="1">
            <a:spLocks noGrp="1"/>
          </p:cNvSpPr>
          <p:nvPr>
            <p:ph type="title"/>
          </p:nvPr>
        </p:nvSpPr>
        <p:spPr>
          <a:xfrm>
            <a:off x="720331" y="1697570"/>
            <a:ext cx="31443216" cy="2935819"/>
          </a:xfrm>
          <a:prstGeom prst="rect">
            <a:avLst/>
          </a:prstGeom>
          <a:noFill/>
          <a:ln>
            <a:noFill/>
          </a:ln>
        </p:spPr>
        <p:txBody>
          <a:bodyPr lIns="91411" tIns="91411" rIns="91411" bIns="91411" anchor="ctr" anchorCtr="0"/>
          <a:lstStyle>
            <a:lvl1pPr algn="ctr" rtl="0">
              <a:spcBef>
                <a:spcPts val="0"/>
              </a:spcBef>
              <a:spcAft>
                <a:spcPts val="0"/>
              </a:spcAft>
              <a:defRPr/>
            </a:lvl1pPr>
            <a:lvl2pPr algn="ctr" rtl="0">
              <a:spcBef>
                <a:spcPts val="0"/>
              </a:spcBef>
              <a:spcAft>
                <a:spcPts val="0"/>
              </a:spcAft>
              <a:defRPr/>
            </a:lvl2pPr>
            <a:lvl3pPr algn="ctr" rtl="0">
              <a:spcBef>
                <a:spcPts val="0"/>
              </a:spcBef>
              <a:spcAft>
                <a:spcPts val="0"/>
              </a:spcAft>
              <a:defRPr/>
            </a:lvl3pPr>
            <a:lvl4pPr algn="ctr" rtl="0">
              <a:spcBef>
                <a:spcPts val="0"/>
              </a:spcBef>
              <a:spcAft>
                <a:spcPts val="0"/>
              </a:spcAft>
              <a:defRPr/>
            </a:lvl4pPr>
            <a:lvl5pPr algn="ctr" rtl="0">
              <a:spcBef>
                <a:spcPts val="0"/>
              </a:spcBef>
              <a:spcAft>
                <a:spcPts val="0"/>
              </a:spcAft>
              <a:defRPr/>
            </a:lvl5pPr>
            <a:lvl6pPr marL="609456" algn="ctr" rtl="0">
              <a:spcBef>
                <a:spcPts val="0"/>
              </a:spcBef>
              <a:spcAft>
                <a:spcPts val="0"/>
              </a:spcAft>
              <a:defRPr/>
            </a:lvl6pPr>
            <a:lvl7pPr marL="1218917" algn="ctr" rtl="0">
              <a:spcBef>
                <a:spcPts val="0"/>
              </a:spcBef>
              <a:spcAft>
                <a:spcPts val="0"/>
              </a:spcAft>
              <a:defRPr/>
            </a:lvl7pPr>
            <a:lvl8pPr marL="1828373" algn="ctr" rtl="0">
              <a:spcBef>
                <a:spcPts val="0"/>
              </a:spcBef>
              <a:spcAft>
                <a:spcPts val="0"/>
              </a:spcAft>
              <a:defRPr/>
            </a:lvl8pPr>
            <a:lvl9pPr marL="2437829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body" idx="1"/>
          </p:nvPr>
        </p:nvSpPr>
        <p:spPr>
          <a:xfrm>
            <a:off x="520306" y="7518401"/>
            <a:ext cx="7480694" cy="35418187"/>
          </a:xfrm>
          <a:prstGeom prst="rect">
            <a:avLst/>
          </a:prstGeom>
          <a:noFill/>
          <a:ln>
            <a:noFill/>
          </a:ln>
        </p:spPr>
        <p:txBody>
          <a:bodyPr lIns="91411" tIns="91411" rIns="91411" bIns="91411" anchor="t" anchorCtr="0"/>
          <a:lstStyle>
            <a:lvl1pPr marL="457094" indent="-211579" algn="l" rtl="0">
              <a:spcBef>
                <a:spcPts val="773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1pPr>
            <a:lvl2pPr marL="986136" indent="-143818" algn="l" rtl="0">
              <a:spcBef>
                <a:spcPts val="773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/>
            </a:lvl2pPr>
            <a:lvl3pPr marL="1523640" indent="-114168" algn="l" rtl="0">
              <a:spcBef>
                <a:spcPts val="638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3pPr>
            <a:lvl4pPr marL="2133101" indent="-156470" algn="l" rtl="0">
              <a:spcBef>
                <a:spcPts val="509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/>
            </a:lvl4pPr>
            <a:lvl5pPr marL="2742557" indent="-156422" algn="l" rtl="0">
              <a:spcBef>
                <a:spcPts val="509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5pPr>
            <a:lvl6pPr marL="3352013" indent="-156379" algn="l" rtl="0">
              <a:spcBef>
                <a:spcPts val="509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6pPr>
            <a:lvl7pPr marL="3961469" indent="-156331" algn="l" rtl="0">
              <a:spcBef>
                <a:spcPts val="509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7pPr>
            <a:lvl8pPr marL="4570925" indent="-156288" algn="l" rtl="0">
              <a:spcBef>
                <a:spcPts val="509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8pPr>
            <a:lvl9pPr marL="5180381" indent="-156240" algn="l" rtl="0">
              <a:spcBef>
                <a:spcPts val="509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>
            <a:spLocks noGrp="1"/>
          </p:cNvSpPr>
          <p:nvPr>
            <p:ph type="title"/>
          </p:nvPr>
        </p:nvSpPr>
        <p:spPr>
          <a:xfrm>
            <a:off x="2600323" y="28204589"/>
            <a:ext cx="27980880" cy="8716435"/>
          </a:xfrm>
          <a:prstGeom prst="rect">
            <a:avLst/>
          </a:prstGeom>
          <a:noFill/>
          <a:ln>
            <a:noFill/>
          </a:ln>
        </p:spPr>
        <p:txBody>
          <a:bodyPr lIns="91411" tIns="91411" rIns="91411" bIns="91411" anchor="t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2600323" y="18603384"/>
            <a:ext cx="27980880" cy="9601200"/>
          </a:xfrm>
          <a:prstGeom prst="rect">
            <a:avLst/>
          </a:prstGeom>
          <a:noFill/>
          <a:ln>
            <a:noFill/>
          </a:ln>
        </p:spPr>
        <p:txBody>
          <a:bodyPr lIns="91411" tIns="91411" rIns="91411" bIns="91411" anchor="b" anchorCtr="0"/>
          <a:lstStyle>
            <a:lvl1pPr marL="0" indent="0" rtl="0">
              <a:spcBef>
                <a:spcPts val="0"/>
              </a:spcBef>
              <a:buFont typeface="Arial"/>
              <a:buNone/>
              <a:defRPr/>
            </a:lvl1pPr>
            <a:lvl2pPr marL="609456" indent="-12653" rtl="0">
              <a:spcBef>
                <a:spcPts val="0"/>
              </a:spcBef>
              <a:buFont typeface="Arial"/>
              <a:buNone/>
              <a:defRPr/>
            </a:lvl2pPr>
            <a:lvl3pPr marL="1218917" indent="-12610" rtl="0">
              <a:spcBef>
                <a:spcPts val="0"/>
              </a:spcBef>
              <a:buFont typeface="Arial"/>
              <a:buNone/>
              <a:defRPr/>
            </a:lvl3pPr>
            <a:lvl4pPr marL="1828373" indent="-12562" rtl="0">
              <a:spcBef>
                <a:spcPts val="0"/>
              </a:spcBef>
              <a:buFont typeface="Arial"/>
              <a:buNone/>
              <a:defRPr/>
            </a:lvl4pPr>
            <a:lvl5pPr marL="2437829" indent="-12514" rtl="0">
              <a:spcBef>
                <a:spcPts val="0"/>
              </a:spcBef>
              <a:buFont typeface="Arial"/>
              <a:buNone/>
              <a:defRPr/>
            </a:lvl5pPr>
            <a:lvl6pPr marL="3047285" indent="-12470" rtl="0">
              <a:spcBef>
                <a:spcPts val="0"/>
              </a:spcBef>
              <a:buFont typeface="Arial"/>
              <a:buNone/>
              <a:defRPr/>
            </a:lvl6pPr>
            <a:lvl7pPr marL="3656741" indent="-12422" rtl="0">
              <a:spcBef>
                <a:spcPts val="0"/>
              </a:spcBef>
              <a:buFont typeface="Arial"/>
              <a:buNone/>
              <a:defRPr/>
            </a:lvl7pPr>
            <a:lvl8pPr marL="4266197" indent="-12379" rtl="0">
              <a:spcBef>
                <a:spcPts val="0"/>
              </a:spcBef>
              <a:buFont typeface="Arial"/>
              <a:buNone/>
              <a:defRPr/>
            </a:lvl8pPr>
            <a:lvl9pPr marL="4875653" indent="-12331" rtl="0">
              <a:spcBef>
                <a:spcPts val="0"/>
              </a:spcBef>
              <a:buFont typeface="Arial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 txBox="1">
            <a:spLocks noGrp="1"/>
          </p:cNvSpPr>
          <p:nvPr>
            <p:ph type="title"/>
          </p:nvPr>
        </p:nvSpPr>
        <p:spPr>
          <a:xfrm>
            <a:off x="720331" y="1697570"/>
            <a:ext cx="31443216" cy="2935819"/>
          </a:xfrm>
          <a:prstGeom prst="rect">
            <a:avLst/>
          </a:prstGeom>
          <a:noFill/>
          <a:ln>
            <a:noFill/>
          </a:ln>
        </p:spPr>
        <p:txBody>
          <a:bodyPr lIns="91411" tIns="91411" rIns="91411" bIns="91411" anchor="ctr" anchorCtr="0"/>
          <a:lstStyle>
            <a:lvl1pPr algn="ctr" rtl="0">
              <a:spcBef>
                <a:spcPts val="0"/>
              </a:spcBef>
              <a:spcAft>
                <a:spcPts val="0"/>
              </a:spcAft>
              <a:defRPr/>
            </a:lvl1pPr>
            <a:lvl2pPr algn="ctr" rtl="0">
              <a:spcBef>
                <a:spcPts val="0"/>
              </a:spcBef>
              <a:spcAft>
                <a:spcPts val="0"/>
              </a:spcAft>
              <a:defRPr/>
            </a:lvl2pPr>
            <a:lvl3pPr algn="ctr" rtl="0">
              <a:spcBef>
                <a:spcPts val="0"/>
              </a:spcBef>
              <a:spcAft>
                <a:spcPts val="0"/>
              </a:spcAft>
              <a:defRPr/>
            </a:lvl3pPr>
            <a:lvl4pPr algn="ctr" rtl="0">
              <a:spcBef>
                <a:spcPts val="0"/>
              </a:spcBef>
              <a:spcAft>
                <a:spcPts val="0"/>
              </a:spcAft>
              <a:defRPr/>
            </a:lvl4pPr>
            <a:lvl5pPr algn="ctr" rtl="0">
              <a:spcBef>
                <a:spcPts val="0"/>
              </a:spcBef>
              <a:spcAft>
                <a:spcPts val="0"/>
              </a:spcAft>
              <a:defRPr/>
            </a:lvl5pPr>
            <a:lvl6pPr marL="609456" algn="ctr" rtl="0">
              <a:spcBef>
                <a:spcPts val="0"/>
              </a:spcBef>
              <a:spcAft>
                <a:spcPts val="0"/>
              </a:spcAft>
              <a:defRPr/>
            </a:lvl6pPr>
            <a:lvl7pPr marL="1218917" algn="ctr" rtl="0">
              <a:spcBef>
                <a:spcPts val="0"/>
              </a:spcBef>
              <a:spcAft>
                <a:spcPts val="0"/>
              </a:spcAft>
              <a:defRPr/>
            </a:lvl7pPr>
            <a:lvl8pPr marL="1828373" algn="ctr" rtl="0">
              <a:spcBef>
                <a:spcPts val="0"/>
              </a:spcBef>
              <a:spcAft>
                <a:spcPts val="0"/>
              </a:spcAft>
              <a:defRPr/>
            </a:lvl8pPr>
            <a:lvl9pPr marL="2437829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body" idx="1"/>
          </p:nvPr>
        </p:nvSpPr>
        <p:spPr>
          <a:xfrm>
            <a:off x="520308" y="7518401"/>
            <a:ext cx="3682603" cy="35418187"/>
          </a:xfrm>
          <a:prstGeom prst="rect">
            <a:avLst/>
          </a:prstGeom>
          <a:noFill/>
          <a:ln>
            <a:noFill/>
          </a:ln>
        </p:spPr>
        <p:txBody>
          <a:bodyPr lIns="91411" tIns="91411" rIns="91411" bIns="91411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body" idx="2"/>
          </p:nvPr>
        </p:nvSpPr>
        <p:spPr>
          <a:xfrm>
            <a:off x="4317209" y="7518401"/>
            <a:ext cx="3683794" cy="35418187"/>
          </a:xfrm>
          <a:prstGeom prst="rect">
            <a:avLst/>
          </a:prstGeom>
          <a:noFill/>
          <a:ln>
            <a:noFill/>
          </a:ln>
        </p:spPr>
        <p:txBody>
          <a:bodyPr lIns="91411" tIns="91411" rIns="91411" bIns="91411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>
            <a:spLocks noGrp="1"/>
          </p:cNvSpPr>
          <p:nvPr>
            <p:ph type="title"/>
          </p:nvPr>
        </p:nvSpPr>
        <p:spPr>
          <a:xfrm>
            <a:off x="1645445" y="1756834"/>
            <a:ext cx="29627510" cy="7315200"/>
          </a:xfrm>
          <a:prstGeom prst="rect">
            <a:avLst/>
          </a:prstGeom>
          <a:noFill/>
          <a:ln>
            <a:noFill/>
          </a:ln>
        </p:spPr>
        <p:txBody>
          <a:bodyPr lIns="91411" tIns="91411" rIns="91411" bIns="91411" anchor="ctr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body" idx="1"/>
          </p:nvPr>
        </p:nvSpPr>
        <p:spPr>
          <a:xfrm>
            <a:off x="1645447" y="9825571"/>
            <a:ext cx="14544677" cy="4093632"/>
          </a:xfrm>
          <a:prstGeom prst="rect">
            <a:avLst/>
          </a:prstGeom>
          <a:noFill/>
          <a:ln>
            <a:noFill/>
          </a:ln>
        </p:spPr>
        <p:txBody>
          <a:bodyPr lIns="91411" tIns="91411" rIns="91411" bIns="91411" anchor="b" anchorCtr="0"/>
          <a:lstStyle>
            <a:lvl1pPr marL="0" indent="0" rtl="0">
              <a:spcBef>
                <a:spcPts val="0"/>
              </a:spcBef>
              <a:buFont typeface="Arial"/>
              <a:buNone/>
              <a:defRPr/>
            </a:lvl1pPr>
            <a:lvl2pPr marL="609456" indent="-12653" rtl="0">
              <a:spcBef>
                <a:spcPts val="0"/>
              </a:spcBef>
              <a:buFont typeface="Arial"/>
              <a:buNone/>
              <a:defRPr/>
            </a:lvl2pPr>
            <a:lvl3pPr marL="1218917" indent="-12610" rtl="0">
              <a:spcBef>
                <a:spcPts val="0"/>
              </a:spcBef>
              <a:buFont typeface="Arial"/>
              <a:buNone/>
              <a:defRPr/>
            </a:lvl3pPr>
            <a:lvl4pPr marL="1828373" indent="-12562" rtl="0">
              <a:spcBef>
                <a:spcPts val="0"/>
              </a:spcBef>
              <a:buFont typeface="Arial"/>
              <a:buNone/>
              <a:defRPr/>
            </a:lvl4pPr>
            <a:lvl5pPr marL="2437829" indent="-12514" rtl="0">
              <a:spcBef>
                <a:spcPts val="0"/>
              </a:spcBef>
              <a:buFont typeface="Arial"/>
              <a:buNone/>
              <a:defRPr/>
            </a:lvl5pPr>
            <a:lvl6pPr marL="3047285" indent="-12470" rtl="0">
              <a:spcBef>
                <a:spcPts val="0"/>
              </a:spcBef>
              <a:buFont typeface="Arial"/>
              <a:buNone/>
              <a:defRPr/>
            </a:lvl6pPr>
            <a:lvl7pPr marL="3656741" indent="-12422" rtl="0">
              <a:spcBef>
                <a:spcPts val="0"/>
              </a:spcBef>
              <a:buFont typeface="Arial"/>
              <a:buNone/>
              <a:defRPr/>
            </a:lvl7pPr>
            <a:lvl8pPr marL="4266197" indent="-12379" rtl="0">
              <a:spcBef>
                <a:spcPts val="0"/>
              </a:spcBef>
              <a:buFont typeface="Arial"/>
              <a:buNone/>
              <a:defRPr/>
            </a:lvl8pPr>
            <a:lvl9pPr marL="4875653" indent="-12331" rtl="0">
              <a:spcBef>
                <a:spcPts val="0"/>
              </a:spcBef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body" idx="2"/>
          </p:nvPr>
        </p:nvSpPr>
        <p:spPr>
          <a:xfrm>
            <a:off x="1645447" y="13919206"/>
            <a:ext cx="14544677" cy="25287816"/>
          </a:xfrm>
          <a:prstGeom prst="rect">
            <a:avLst/>
          </a:prstGeom>
          <a:noFill/>
          <a:ln>
            <a:noFill/>
          </a:ln>
        </p:spPr>
        <p:txBody>
          <a:bodyPr lIns="91411" tIns="91411" rIns="91411" bIns="91411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body" idx="3"/>
          </p:nvPr>
        </p:nvSpPr>
        <p:spPr>
          <a:xfrm>
            <a:off x="16722329" y="9825571"/>
            <a:ext cx="14550629" cy="4093632"/>
          </a:xfrm>
          <a:prstGeom prst="rect">
            <a:avLst/>
          </a:prstGeom>
          <a:noFill/>
          <a:ln>
            <a:noFill/>
          </a:ln>
        </p:spPr>
        <p:txBody>
          <a:bodyPr lIns="91411" tIns="91411" rIns="91411" bIns="91411" anchor="b" anchorCtr="0"/>
          <a:lstStyle>
            <a:lvl1pPr marL="0" indent="0" rtl="0">
              <a:spcBef>
                <a:spcPts val="0"/>
              </a:spcBef>
              <a:buFont typeface="Arial"/>
              <a:buNone/>
              <a:defRPr/>
            </a:lvl1pPr>
            <a:lvl2pPr marL="609456" indent="-12653" rtl="0">
              <a:spcBef>
                <a:spcPts val="0"/>
              </a:spcBef>
              <a:buFont typeface="Arial"/>
              <a:buNone/>
              <a:defRPr/>
            </a:lvl2pPr>
            <a:lvl3pPr marL="1218917" indent="-12610" rtl="0">
              <a:spcBef>
                <a:spcPts val="0"/>
              </a:spcBef>
              <a:buFont typeface="Arial"/>
              <a:buNone/>
              <a:defRPr/>
            </a:lvl3pPr>
            <a:lvl4pPr marL="1828373" indent="-12562" rtl="0">
              <a:spcBef>
                <a:spcPts val="0"/>
              </a:spcBef>
              <a:buFont typeface="Arial"/>
              <a:buNone/>
              <a:defRPr/>
            </a:lvl4pPr>
            <a:lvl5pPr marL="2437829" indent="-12514" rtl="0">
              <a:spcBef>
                <a:spcPts val="0"/>
              </a:spcBef>
              <a:buFont typeface="Arial"/>
              <a:buNone/>
              <a:defRPr/>
            </a:lvl5pPr>
            <a:lvl6pPr marL="3047285" indent="-12470" rtl="0">
              <a:spcBef>
                <a:spcPts val="0"/>
              </a:spcBef>
              <a:buFont typeface="Arial"/>
              <a:buNone/>
              <a:defRPr/>
            </a:lvl6pPr>
            <a:lvl7pPr marL="3656741" indent="-12422" rtl="0">
              <a:spcBef>
                <a:spcPts val="0"/>
              </a:spcBef>
              <a:buFont typeface="Arial"/>
              <a:buNone/>
              <a:defRPr/>
            </a:lvl7pPr>
            <a:lvl8pPr marL="4266197" indent="-12379" rtl="0">
              <a:spcBef>
                <a:spcPts val="0"/>
              </a:spcBef>
              <a:buFont typeface="Arial"/>
              <a:buNone/>
              <a:defRPr/>
            </a:lvl8pPr>
            <a:lvl9pPr marL="4875653" indent="-12331" rtl="0">
              <a:spcBef>
                <a:spcPts val="0"/>
              </a:spcBef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78" name="Shape 78"/>
          <p:cNvSpPr txBox="1">
            <a:spLocks noGrp="1"/>
          </p:cNvSpPr>
          <p:nvPr>
            <p:ph type="body" idx="4"/>
          </p:nvPr>
        </p:nvSpPr>
        <p:spPr>
          <a:xfrm>
            <a:off x="16722329" y="13919206"/>
            <a:ext cx="14550629" cy="25287816"/>
          </a:xfrm>
          <a:prstGeom prst="rect">
            <a:avLst/>
          </a:prstGeom>
          <a:noFill/>
          <a:ln>
            <a:noFill/>
          </a:ln>
        </p:spPr>
        <p:txBody>
          <a:bodyPr lIns="91411" tIns="91411" rIns="91411" bIns="91411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>
            <a:spLocks noGrp="1"/>
          </p:cNvSpPr>
          <p:nvPr>
            <p:ph type="title"/>
          </p:nvPr>
        </p:nvSpPr>
        <p:spPr>
          <a:xfrm>
            <a:off x="720331" y="1697570"/>
            <a:ext cx="31443216" cy="2935819"/>
          </a:xfrm>
          <a:prstGeom prst="rect">
            <a:avLst/>
          </a:prstGeom>
          <a:noFill/>
          <a:ln>
            <a:noFill/>
          </a:ln>
        </p:spPr>
        <p:txBody>
          <a:bodyPr lIns="91411" tIns="91411" rIns="91411" bIns="91411" anchor="ctr" anchorCtr="0"/>
          <a:lstStyle>
            <a:lvl1pPr algn="ctr" rtl="0">
              <a:spcBef>
                <a:spcPts val="0"/>
              </a:spcBef>
              <a:spcAft>
                <a:spcPts val="0"/>
              </a:spcAft>
              <a:defRPr/>
            </a:lvl1pPr>
            <a:lvl2pPr algn="ctr" rtl="0">
              <a:spcBef>
                <a:spcPts val="0"/>
              </a:spcBef>
              <a:spcAft>
                <a:spcPts val="0"/>
              </a:spcAft>
              <a:defRPr/>
            </a:lvl2pPr>
            <a:lvl3pPr algn="ctr" rtl="0">
              <a:spcBef>
                <a:spcPts val="0"/>
              </a:spcBef>
              <a:spcAft>
                <a:spcPts val="0"/>
              </a:spcAft>
              <a:defRPr/>
            </a:lvl3pPr>
            <a:lvl4pPr algn="ctr" rtl="0">
              <a:spcBef>
                <a:spcPts val="0"/>
              </a:spcBef>
              <a:spcAft>
                <a:spcPts val="0"/>
              </a:spcAft>
              <a:defRPr/>
            </a:lvl4pPr>
            <a:lvl5pPr algn="ctr" rtl="0">
              <a:spcBef>
                <a:spcPts val="0"/>
              </a:spcBef>
              <a:spcAft>
                <a:spcPts val="0"/>
              </a:spcAft>
              <a:defRPr/>
            </a:lvl5pPr>
            <a:lvl6pPr marL="609456" algn="ctr" rtl="0">
              <a:spcBef>
                <a:spcPts val="0"/>
              </a:spcBef>
              <a:spcAft>
                <a:spcPts val="0"/>
              </a:spcAft>
              <a:defRPr/>
            </a:lvl6pPr>
            <a:lvl7pPr marL="1218917" algn="ctr" rtl="0">
              <a:spcBef>
                <a:spcPts val="0"/>
              </a:spcBef>
              <a:spcAft>
                <a:spcPts val="0"/>
              </a:spcAft>
              <a:defRPr/>
            </a:lvl7pPr>
            <a:lvl8pPr marL="1828373" algn="ctr" rtl="0">
              <a:spcBef>
                <a:spcPts val="0"/>
              </a:spcBef>
              <a:spcAft>
                <a:spcPts val="0"/>
              </a:spcAft>
              <a:defRPr/>
            </a:lvl8pPr>
            <a:lvl9pPr marL="2437829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 txBox="1">
            <a:spLocks noGrp="1"/>
          </p:cNvSpPr>
          <p:nvPr>
            <p:ph type="title"/>
          </p:nvPr>
        </p:nvSpPr>
        <p:spPr>
          <a:xfrm>
            <a:off x="1645445" y="1748374"/>
            <a:ext cx="10829923" cy="7435848"/>
          </a:xfrm>
          <a:prstGeom prst="rect">
            <a:avLst/>
          </a:prstGeom>
          <a:noFill/>
          <a:ln>
            <a:noFill/>
          </a:ln>
        </p:spPr>
        <p:txBody>
          <a:bodyPr lIns="91411" tIns="91411" rIns="91411" bIns="91411" anchor="b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4" name="Shape 84"/>
          <p:cNvSpPr txBox="1">
            <a:spLocks noGrp="1"/>
          </p:cNvSpPr>
          <p:nvPr>
            <p:ph type="body" idx="1"/>
          </p:nvPr>
        </p:nvSpPr>
        <p:spPr>
          <a:xfrm>
            <a:off x="12870657" y="1748374"/>
            <a:ext cx="18402298" cy="37458648"/>
          </a:xfrm>
          <a:prstGeom prst="rect">
            <a:avLst/>
          </a:prstGeom>
          <a:noFill/>
          <a:ln>
            <a:noFill/>
          </a:ln>
        </p:spPr>
        <p:txBody>
          <a:bodyPr lIns="91411" tIns="91411" rIns="91411" bIns="91411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5" name="Shape 85"/>
          <p:cNvSpPr txBox="1">
            <a:spLocks noGrp="1"/>
          </p:cNvSpPr>
          <p:nvPr>
            <p:ph type="body" idx="2"/>
          </p:nvPr>
        </p:nvSpPr>
        <p:spPr>
          <a:xfrm>
            <a:off x="1645445" y="9184219"/>
            <a:ext cx="10829923" cy="30022800"/>
          </a:xfrm>
          <a:prstGeom prst="rect">
            <a:avLst/>
          </a:prstGeom>
          <a:noFill/>
          <a:ln>
            <a:noFill/>
          </a:ln>
        </p:spPr>
        <p:txBody>
          <a:bodyPr lIns="91411" tIns="91411" rIns="91411" bIns="91411" anchor="t" anchorCtr="0"/>
          <a:lstStyle>
            <a:lvl1pPr marL="0" indent="0" rtl="0">
              <a:spcBef>
                <a:spcPts val="0"/>
              </a:spcBef>
              <a:buFont typeface="Arial"/>
              <a:buNone/>
              <a:defRPr/>
            </a:lvl1pPr>
            <a:lvl2pPr marL="609456" indent="-12653" rtl="0">
              <a:spcBef>
                <a:spcPts val="0"/>
              </a:spcBef>
              <a:buFont typeface="Arial"/>
              <a:buNone/>
              <a:defRPr/>
            </a:lvl2pPr>
            <a:lvl3pPr marL="1218917" indent="-12610" rtl="0">
              <a:spcBef>
                <a:spcPts val="0"/>
              </a:spcBef>
              <a:buFont typeface="Arial"/>
              <a:buNone/>
              <a:defRPr/>
            </a:lvl3pPr>
            <a:lvl4pPr marL="1828373" indent="-12562" rtl="0">
              <a:spcBef>
                <a:spcPts val="0"/>
              </a:spcBef>
              <a:buFont typeface="Arial"/>
              <a:buNone/>
              <a:defRPr/>
            </a:lvl4pPr>
            <a:lvl5pPr marL="2437829" indent="-12514" rtl="0">
              <a:spcBef>
                <a:spcPts val="0"/>
              </a:spcBef>
              <a:buFont typeface="Arial"/>
              <a:buNone/>
              <a:defRPr/>
            </a:lvl5pPr>
            <a:lvl6pPr marL="3047285" indent="-12470" rtl="0">
              <a:spcBef>
                <a:spcPts val="0"/>
              </a:spcBef>
              <a:buFont typeface="Arial"/>
              <a:buNone/>
              <a:defRPr/>
            </a:lvl6pPr>
            <a:lvl7pPr marL="3656741" indent="-12422" rtl="0">
              <a:spcBef>
                <a:spcPts val="0"/>
              </a:spcBef>
              <a:buFont typeface="Arial"/>
              <a:buNone/>
              <a:defRPr/>
            </a:lvl7pPr>
            <a:lvl8pPr marL="4266197" indent="-12379" rtl="0">
              <a:spcBef>
                <a:spcPts val="0"/>
              </a:spcBef>
              <a:buFont typeface="Arial"/>
              <a:buNone/>
              <a:defRPr/>
            </a:lvl8pPr>
            <a:lvl9pPr marL="4875653" indent="-12331" rtl="0">
              <a:spcBef>
                <a:spcPts val="0"/>
              </a:spcBef>
              <a:buFont typeface="Arial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720331" y="1697570"/>
            <a:ext cx="31443216" cy="2935819"/>
          </a:xfrm>
          <a:prstGeom prst="rect">
            <a:avLst/>
          </a:prstGeom>
          <a:noFill/>
          <a:ln>
            <a:noFill/>
          </a:ln>
        </p:spPr>
        <p:txBody>
          <a:bodyPr lIns="91411" tIns="91411" rIns="91411" bIns="91411" anchor="ctr" anchorCtr="0"/>
          <a:lstStyle>
            <a:lvl1pPr algn="ctr" rtl="0">
              <a:spcBef>
                <a:spcPts val="0"/>
              </a:spcBef>
              <a:spcAft>
                <a:spcPts val="0"/>
              </a:spcAft>
              <a:defRPr/>
            </a:lvl1pPr>
            <a:lvl2pPr algn="ctr" rtl="0">
              <a:spcBef>
                <a:spcPts val="0"/>
              </a:spcBef>
              <a:spcAft>
                <a:spcPts val="0"/>
              </a:spcAft>
              <a:defRPr/>
            </a:lvl2pPr>
            <a:lvl3pPr algn="ctr" rtl="0">
              <a:spcBef>
                <a:spcPts val="0"/>
              </a:spcBef>
              <a:spcAft>
                <a:spcPts val="0"/>
              </a:spcAft>
              <a:defRPr/>
            </a:lvl3pPr>
            <a:lvl4pPr algn="ctr" rtl="0">
              <a:spcBef>
                <a:spcPts val="0"/>
              </a:spcBef>
              <a:spcAft>
                <a:spcPts val="0"/>
              </a:spcAft>
              <a:defRPr/>
            </a:lvl4pPr>
            <a:lvl5pPr algn="ctr" rtl="0">
              <a:spcBef>
                <a:spcPts val="0"/>
              </a:spcBef>
              <a:spcAft>
                <a:spcPts val="0"/>
              </a:spcAft>
              <a:defRPr/>
            </a:lvl5pPr>
            <a:lvl6pPr marL="609456" algn="ctr" rtl="0">
              <a:spcBef>
                <a:spcPts val="0"/>
              </a:spcBef>
              <a:spcAft>
                <a:spcPts val="0"/>
              </a:spcAft>
              <a:defRPr/>
            </a:lvl6pPr>
            <a:lvl7pPr marL="1218917" algn="ctr" rtl="0">
              <a:spcBef>
                <a:spcPts val="0"/>
              </a:spcBef>
              <a:spcAft>
                <a:spcPts val="0"/>
              </a:spcAft>
              <a:defRPr/>
            </a:lvl7pPr>
            <a:lvl8pPr marL="1828373" algn="ctr" rtl="0">
              <a:spcBef>
                <a:spcPts val="0"/>
              </a:spcBef>
              <a:spcAft>
                <a:spcPts val="0"/>
              </a:spcAft>
              <a:defRPr/>
            </a:lvl8pPr>
            <a:lvl9pPr marL="2437829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body" idx="1"/>
          </p:nvPr>
        </p:nvSpPr>
        <p:spPr>
          <a:xfrm>
            <a:off x="720331" y="7618217"/>
            <a:ext cx="7480694" cy="35418187"/>
          </a:xfrm>
          <a:prstGeom prst="rect">
            <a:avLst/>
          </a:prstGeom>
          <a:noFill/>
          <a:ln>
            <a:noFill/>
          </a:ln>
        </p:spPr>
        <p:txBody>
          <a:bodyPr lIns="91411" tIns="91411" rIns="91411" bIns="91411" anchor="t" anchorCtr="0"/>
          <a:lstStyle>
            <a:lvl1pPr marL="457094" indent="-211579" algn="l" rtl="0">
              <a:spcBef>
                <a:spcPts val="773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1pPr>
            <a:lvl2pPr marL="986136" indent="-143818" algn="l" rtl="0">
              <a:spcBef>
                <a:spcPts val="773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/>
            </a:lvl2pPr>
            <a:lvl3pPr marL="1523640" indent="-114168" algn="l" rtl="0">
              <a:spcBef>
                <a:spcPts val="638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3pPr>
            <a:lvl4pPr marL="2133101" indent="-156470" algn="l" rtl="0">
              <a:spcBef>
                <a:spcPts val="509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/>
            </a:lvl4pPr>
            <a:lvl5pPr marL="2742557" indent="-156422" algn="l" rtl="0">
              <a:spcBef>
                <a:spcPts val="509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5pPr>
            <a:lvl6pPr marL="3352013" indent="-156379" algn="l" rtl="0">
              <a:spcBef>
                <a:spcPts val="509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6pPr>
            <a:lvl7pPr marL="3961469" indent="-156331" algn="l" rtl="0">
              <a:spcBef>
                <a:spcPts val="509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7pPr>
            <a:lvl8pPr marL="4570925" indent="-156288" algn="l" rtl="0">
              <a:spcBef>
                <a:spcPts val="509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8pPr>
            <a:lvl9pPr marL="5180381" indent="-156240" algn="l" rtl="0">
              <a:spcBef>
                <a:spcPts val="509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>
            <a:spLocks noGrp="1"/>
          </p:cNvSpPr>
          <p:nvPr>
            <p:ph type="title"/>
          </p:nvPr>
        </p:nvSpPr>
        <p:spPr>
          <a:xfrm>
            <a:off x="6452004" y="30723422"/>
            <a:ext cx="19751275" cy="3627965"/>
          </a:xfrm>
          <a:prstGeom prst="rect">
            <a:avLst/>
          </a:prstGeom>
          <a:noFill/>
          <a:ln>
            <a:noFill/>
          </a:ln>
        </p:spPr>
        <p:txBody>
          <a:bodyPr lIns="91411" tIns="91411" rIns="91411" bIns="91411" anchor="b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8" name="Shape 88"/>
          <p:cNvSpPr>
            <a:spLocks noGrp="1"/>
          </p:cNvSpPr>
          <p:nvPr>
            <p:ph type="pic" idx="2"/>
          </p:nvPr>
        </p:nvSpPr>
        <p:spPr>
          <a:xfrm>
            <a:off x="6452004" y="3922193"/>
            <a:ext cx="19751275" cy="26333448"/>
          </a:xfrm>
          <a:prstGeom prst="rect">
            <a:avLst/>
          </a:prstGeom>
          <a:noFill/>
          <a:ln>
            <a:noFill/>
          </a:ln>
        </p:spPr>
      </p:sp>
      <p:sp>
        <p:nvSpPr>
          <p:cNvPr id="89" name="Shape 89"/>
          <p:cNvSpPr txBox="1">
            <a:spLocks noGrp="1"/>
          </p:cNvSpPr>
          <p:nvPr>
            <p:ph type="body" idx="1"/>
          </p:nvPr>
        </p:nvSpPr>
        <p:spPr>
          <a:xfrm>
            <a:off x="6452004" y="34351390"/>
            <a:ext cx="19751275" cy="5149848"/>
          </a:xfrm>
          <a:prstGeom prst="rect">
            <a:avLst/>
          </a:prstGeom>
          <a:noFill/>
          <a:ln>
            <a:noFill/>
          </a:ln>
        </p:spPr>
        <p:txBody>
          <a:bodyPr lIns="91411" tIns="91411" rIns="91411" bIns="91411" anchor="t" anchorCtr="0"/>
          <a:lstStyle>
            <a:lvl1pPr marL="0" indent="0" rtl="0">
              <a:spcBef>
                <a:spcPts val="0"/>
              </a:spcBef>
              <a:buFont typeface="Arial"/>
              <a:buNone/>
              <a:defRPr/>
            </a:lvl1pPr>
            <a:lvl2pPr marL="609456" indent="-12653" rtl="0">
              <a:spcBef>
                <a:spcPts val="0"/>
              </a:spcBef>
              <a:buFont typeface="Arial"/>
              <a:buNone/>
              <a:defRPr/>
            </a:lvl2pPr>
            <a:lvl3pPr marL="1218917" indent="-12610" rtl="0">
              <a:spcBef>
                <a:spcPts val="0"/>
              </a:spcBef>
              <a:buFont typeface="Arial"/>
              <a:buNone/>
              <a:defRPr/>
            </a:lvl3pPr>
            <a:lvl4pPr marL="1828373" indent="-12562" rtl="0">
              <a:spcBef>
                <a:spcPts val="0"/>
              </a:spcBef>
              <a:buFont typeface="Arial"/>
              <a:buNone/>
              <a:defRPr/>
            </a:lvl4pPr>
            <a:lvl5pPr marL="2437829" indent="-12514" rtl="0">
              <a:spcBef>
                <a:spcPts val="0"/>
              </a:spcBef>
              <a:buFont typeface="Arial"/>
              <a:buNone/>
              <a:defRPr/>
            </a:lvl5pPr>
            <a:lvl6pPr marL="3047285" indent="-12470" rtl="0">
              <a:spcBef>
                <a:spcPts val="0"/>
              </a:spcBef>
              <a:buFont typeface="Arial"/>
              <a:buNone/>
              <a:defRPr/>
            </a:lvl6pPr>
            <a:lvl7pPr marL="3656741" indent="-12422" rtl="0">
              <a:spcBef>
                <a:spcPts val="0"/>
              </a:spcBef>
              <a:buFont typeface="Arial"/>
              <a:buNone/>
              <a:defRPr/>
            </a:lvl7pPr>
            <a:lvl8pPr marL="4266197" indent="-12379" rtl="0">
              <a:spcBef>
                <a:spcPts val="0"/>
              </a:spcBef>
              <a:buFont typeface="Arial"/>
              <a:buNone/>
              <a:defRPr/>
            </a:lvl8pPr>
            <a:lvl9pPr marL="4875653" indent="-12331" rtl="0">
              <a:spcBef>
                <a:spcPts val="0"/>
              </a:spcBef>
              <a:buFont typeface="Arial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>
            <a:spLocks noGrp="1"/>
          </p:cNvSpPr>
          <p:nvPr>
            <p:ph type="title"/>
          </p:nvPr>
        </p:nvSpPr>
        <p:spPr>
          <a:xfrm>
            <a:off x="720331" y="1697570"/>
            <a:ext cx="31443216" cy="2935819"/>
          </a:xfrm>
          <a:prstGeom prst="rect">
            <a:avLst/>
          </a:prstGeom>
          <a:noFill/>
          <a:ln>
            <a:noFill/>
          </a:ln>
        </p:spPr>
        <p:txBody>
          <a:bodyPr lIns="91411" tIns="91411" rIns="91411" bIns="91411" anchor="ctr" anchorCtr="0"/>
          <a:lstStyle>
            <a:lvl1pPr algn="ctr" rtl="0">
              <a:spcBef>
                <a:spcPts val="0"/>
              </a:spcBef>
              <a:spcAft>
                <a:spcPts val="0"/>
              </a:spcAft>
              <a:defRPr/>
            </a:lvl1pPr>
            <a:lvl2pPr algn="ctr" rtl="0">
              <a:spcBef>
                <a:spcPts val="0"/>
              </a:spcBef>
              <a:spcAft>
                <a:spcPts val="0"/>
              </a:spcAft>
              <a:defRPr/>
            </a:lvl2pPr>
            <a:lvl3pPr algn="ctr" rtl="0">
              <a:spcBef>
                <a:spcPts val="0"/>
              </a:spcBef>
              <a:spcAft>
                <a:spcPts val="0"/>
              </a:spcAft>
              <a:defRPr/>
            </a:lvl3pPr>
            <a:lvl4pPr algn="ctr" rtl="0">
              <a:spcBef>
                <a:spcPts val="0"/>
              </a:spcBef>
              <a:spcAft>
                <a:spcPts val="0"/>
              </a:spcAft>
              <a:defRPr/>
            </a:lvl4pPr>
            <a:lvl5pPr algn="ctr" rtl="0">
              <a:spcBef>
                <a:spcPts val="0"/>
              </a:spcBef>
              <a:spcAft>
                <a:spcPts val="0"/>
              </a:spcAft>
              <a:defRPr/>
            </a:lvl5pPr>
            <a:lvl6pPr marL="609456" algn="ctr" rtl="0">
              <a:spcBef>
                <a:spcPts val="0"/>
              </a:spcBef>
              <a:spcAft>
                <a:spcPts val="0"/>
              </a:spcAft>
              <a:defRPr/>
            </a:lvl6pPr>
            <a:lvl7pPr marL="1218917" algn="ctr" rtl="0">
              <a:spcBef>
                <a:spcPts val="0"/>
              </a:spcBef>
              <a:spcAft>
                <a:spcPts val="0"/>
              </a:spcAft>
              <a:defRPr/>
            </a:lvl7pPr>
            <a:lvl8pPr marL="1828373" algn="ctr" rtl="0">
              <a:spcBef>
                <a:spcPts val="0"/>
              </a:spcBef>
              <a:spcAft>
                <a:spcPts val="0"/>
              </a:spcAft>
              <a:defRPr/>
            </a:lvl8pPr>
            <a:lvl9pPr marL="2437829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92" name="Shape 92"/>
          <p:cNvSpPr txBox="1">
            <a:spLocks noGrp="1"/>
          </p:cNvSpPr>
          <p:nvPr>
            <p:ph type="body" idx="1"/>
          </p:nvPr>
        </p:nvSpPr>
        <p:spPr>
          <a:xfrm rot="5400000">
            <a:off x="-13448436" y="21487147"/>
            <a:ext cx="35418187" cy="7480694"/>
          </a:xfrm>
          <a:prstGeom prst="rect">
            <a:avLst/>
          </a:prstGeom>
          <a:noFill/>
          <a:ln>
            <a:noFill/>
          </a:ln>
        </p:spPr>
        <p:txBody>
          <a:bodyPr lIns="91411" tIns="91411" rIns="91411" bIns="91411" anchor="t" anchorCtr="0"/>
          <a:lstStyle>
            <a:lvl1pPr marL="457094" indent="-211579" algn="l" rtl="0">
              <a:spcBef>
                <a:spcPts val="773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1pPr>
            <a:lvl2pPr marL="986136" indent="-143818" algn="l" rtl="0">
              <a:spcBef>
                <a:spcPts val="773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/>
            </a:lvl2pPr>
            <a:lvl3pPr marL="1523640" indent="-114168" algn="l" rtl="0">
              <a:spcBef>
                <a:spcPts val="638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3pPr>
            <a:lvl4pPr marL="2133101" indent="-156470" algn="l" rtl="0">
              <a:spcBef>
                <a:spcPts val="509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/>
            </a:lvl4pPr>
            <a:lvl5pPr marL="2742557" indent="-156422" algn="l" rtl="0">
              <a:spcBef>
                <a:spcPts val="509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5pPr>
            <a:lvl6pPr marL="3352013" indent="-156379" algn="l" rtl="0">
              <a:spcBef>
                <a:spcPts val="509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6pPr>
            <a:lvl7pPr marL="3961469" indent="-156331" algn="l" rtl="0">
              <a:spcBef>
                <a:spcPts val="509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7pPr>
            <a:lvl8pPr marL="4570925" indent="-156288" algn="l" rtl="0">
              <a:spcBef>
                <a:spcPts val="509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8pPr>
            <a:lvl9pPr marL="5180381" indent="-156240" algn="l" rtl="0">
              <a:spcBef>
                <a:spcPts val="509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 txBox="1">
            <a:spLocks noGrp="1"/>
          </p:cNvSpPr>
          <p:nvPr>
            <p:ph type="title"/>
          </p:nvPr>
        </p:nvSpPr>
        <p:spPr>
          <a:xfrm rot="5400000">
            <a:off x="7588781" y="18361819"/>
            <a:ext cx="41239018" cy="7910515"/>
          </a:xfrm>
          <a:prstGeom prst="rect">
            <a:avLst/>
          </a:prstGeom>
          <a:noFill/>
          <a:ln>
            <a:noFill/>
          </a:ln>
        </p:spPr>
        <p:txBody>
          <a:bodyPr lIns="91411" tIns="91411" rIns="91411" bIns="91411" anchor="ctr" anchorCtr="0"/>
          <a:lstStyle>
            <a:lvl1pPr algn="ctr" rtl="0">
              <a:spcBef>
                <a:spcPts val="0"/>
              </a:spcBef>
              <a:spcAft>
                <a:spcPts val="0"/>
              </a:spcAft>
              <a:defRPr/>
            </a:lvl1pPr>
            <a:lvl2pPr algn="ctr" rtl="0">
              <a:spcBef>
                <a:spcPts val="0"/>
              </a:spcBef>
              <a:spcAft>
                <a:spcPts val="0"/>
              </a:spcAft>
              <a:defRPr/>
            </a:lvl2pPr>
            <a:lvl3pPr algn="ctr" rtl="0">
              <a:spcBef>
                <a:spcPts val="0"/>
              </a:spcBef>
              <a:spcAft>
                <a:spcPts val="0"/>
              </a:spcAft>
              <a:defRPr/>
            </a:lvl3pPr>
            <a:lvl4pPr algn="ctr" rtl="0">
              <a:spcBef>
                <a:spcPts val="0"/>
              </a:spcBef>
              <a:spcAft>
                <a:spcPts val="0"/>
              </a:spcAft>
              <a:defRPr/>
            </a:lvl4pPr>
            <a:lvl5pPr algn="ctr" rtl="0">
              <a:spcBef>
                <a:spcPts val="0"/>
              </a:spcBef>
              <a:spcAft>
                <a:spcPts val="0"/>
              </a:spcAft>
              <a:defRPr/>
            </a:lvl5pPr>
            <a:lvl6pPr marL="609456" algn="ctr" rtl="0">
              <a:spcBef>
                <a:spcPts val="0"/>
              </a:spcBef>
              <a:spcAft>
                <a:spcPts val="0"/>
              </a:spcAft>
              <a:defRPr/>
            </a:lvl6pPr>
            <a:lvl7pPr marL="1218917" algn="ctr" rtl="0">
              <a:spcBef>
                <a:spcPts val="0"/>
              </a:spcBef>
              <a:spcAft>
                <a:spcPts val="0"/>
              </a:spcAft>
              <a:defRPr/>
            </a:lvl7pPr>
            <a:lvl8pPr marL="1828373" algn="ctr" rtl="0">
              <a:spcBef>
                <a:spcPts val="0"/>
              </a:spcBef>
              <a:spcAft>
                <a:spcPts val="0"/>
              </a:spcAft>
              <a:defRPr/>
            </a:lvl8pPr>
            <a:lvl9pPr marL="2437829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95" name="Shape 95"/>
          <p:cNvSpPr txBox="1">
            <a:spLocks noGrp="1"/>
          </p:cNvSpPr>
          <p:nvPr>
            <p:ph type="body" idx="1"/>
          </p:nvPr>
        </p:nvSpPr>
        <p:spPr>
          <a:xfrm rot="5400000">
            <a:off x="-8289989" y="10507862"/>
            <a:ext cx="41239018" cy="23618429"/>
          </a:xfrm>
          <a:prstGeom prst="rect">
            <a:avLst/>
          </a:prstGeom>
          <a:noFill/>
          <a:ln>
            <a:noFill/>
          </a:ln>
        </p:spPr>
        <p:txBody>
          <a:bodyPr lIns="91411" tIns="91411" rIns="91411" bIns="91411" anchor="t" anchorCtr="0"/>
          <a:lstStyle>
            <a:lvl1pPr marL="457094" indent="-211579" algn="l" rtl="0">
              <a:spcBef>
                <a:spcPts val="773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1pPr>
            <a:lvl2pPr marL="986136" indent="-143818" algn="l" rtl="0">
              <a:spcBef>
                <a:spcPts val="773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/>
            </a:lvl2pPr>
            <a:lvl3pPr marL="1523640" indent="-114168" algn="l" rtl="0">
              <a:spcBef>
                <a:spcPts val="638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3pPr>
            <a:lvl4pPr marL="2133101" indent="-156470" algn="l" rtl="0">
              <a:spcBef>
                <a:spcPts val="509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/>
            </a:lvl4pPr>
            <a:lvl5pPr marL="2742557" indent="-156422" algn="l" rtl="0">
              <a:spcBef>
                <a:spcPts val="509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5pPr>
            <a:lvl6pPr marL="3352013" indent="-156379" algn="l" rtl="0">
              <a:spcBef>
                <a:spcPts val="509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6pPr>
            <a:lvl7pPr marL="3961469" indent="-156331" algn="l" rtl="0">
              <a:spcBef>
                <a:spcPts val="509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7pPr>
            <a:lvl8pPr marL="4570925" indent="-156288" algn="l" rtl="0">
              <a:spcBef>
                <a:spcPts val="509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8pPr>
            <a:lvl9pPr marL="5180381" indent="-156240" algn="l" rtl="0">
              <a:spcBef>
                <a:spcPts val="509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 txBox="1">
            <a:spLocks noGrp="1"/>
          </p:cNvSpPr>
          <p:nvPr>
            <p:ph type="ctrTitle"/>
          </p:nvPr>
        </p:nvSpPr>
        <p:spPr>
          <a:xfrm>
            <a:off x="2469355" y="13635571"/>
            <a:ext cx="27979690" cy="9406464"/>
          </a:xfrm>
          <a:prstGeom prst="rect">
            <a:avLst/>
          </a:prstGeom>
          <a:noFill/>
          <a:ln>
            <a:noFill/>
          </a:ln>
        </p:spPr>
        <p:txBody>
          <a:bodyPr lIns="91411" tIns="91411" rIns="91411" bIns="91411" anchor="ctr" anchorCtr="0"/>
          <a:lstStyle>
            <a:lvl1pPr marL="0" marR="0" indent="0" algn="ctr" rtl="0">
              <a:spcBef>
                <a:spcPts val="0"/>
              </a:spcBef>
              <a:spcAft>
                <a:spcPts val="0"/>
              </a:spcAft>
              <a:defRPr/>
            </a:lvl1pPr>
            <a:lvl2pPr marL="0" marR="0" indent="0" algn="ctr" rtl="0">
              <a:spcBef>
                <a:spcPts val="0"/>
              </a:spcBef>
              <a:spcAft>
                <a:spcPts val="0"/>
              </a:spcAft>
              <a:defRPr/>
            </a:lvl2pPr>
            <a:lvl3pPr marL="0" marR="0" indent="0" algn="ctr" rtl="0">
              <a:spcBef>
                <a:spcPts val="0"/>
              </a:spcBef>
              <a:spcAft>
                <a:spcPts val="0"/>
              </a:spcAft>
              <a:defRPr/>
            </a:lvl3pPr>
            <a:lvl4pPr marL="0" marR="0" indent="0" algn="ctr" rtl="0">
              <a:spcBef>
                <a:spcPts val="0"/>
              </a:spcBef>
              <a:spcAft>
                <a:spcPts val="0"/>
              </a:spcAft>
              <a:defRPr/>
            </a:lvl4pPr>
            <a:lvl5pPr marL="0" marR="0" indent="0" algn="ctr" rtl="0">
              <a:spcBef>
                <a:spcPts val="0"/>
              </a:spcBef>
              <a:spcAft>
                <a:spcPts val="0"/>
              </a:spcAft>
              <a:defRPr/>
            </a:lvl5pPr>
            <a:lvl6pPr marL="609456" marR="0" indent="-12653" algn="ctr" rtl="0">
              <a:spcBef>
                <a:spcPts val="0"/>
              </a:spcBef>
              <a:spcAft>
                <a:spcPts val="0"/>
              </a:spcAft>
              <a:defRPr/>
            </a:lvl6pPr>
            <a:lvl7pPr marL="1218917" marR="0" indent="-12610" algn="ctr" rtl="0">
              <a:spcBef>
                <a:spcPts val="0"/>
              </a:spcBef>
              <a:spcAft>
                <a:spcPts val="0"/>
              </a:spcAft>
              <a:defRPr/>
            </a:lvl7pPr>
            <a:lvl8pPr marL="1828373" marR="0" indent="-12562" algn="ctr" rtl="0">
              <a:spcBef>
                <a:spcPts val="0"/>
              </a:spcBef>
              <a:spcAft>
                <a:spcPts val="0"/>
              </a:spcAft>
              <a:defRPr/>
            </a:lvl8pPr>
            <a:lvl9pPr marL="2437829" marR="0" indent="-12514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106" name="Shape 106"/>
          <p:cNvSpPr txBox="1">
            <a:spLocks noGrp="1"/>
          </p:cNvSpPr>
          <p:nvPr>
            <p:ph type="subTitle" idx="1"/>
          </p:nvPr>
        </p:nvSpPr>
        <p:spPr>
          <a:xfrm>
            <a:off x="4937527" y="24870838"/>
            <a:ext cx="23043355" cy="11218334"/>
          </a:xfrm>
          <a:prstGeom prst="rect">
            <a:avLst/>
          </a:prstGeom>
          <a:noFill/>
          <a:ln>
            <a:noFill/>
          </a:ln>
        </p:spPr>
        <p:txBody>
          <a:bodyPr lIns="91411" tIns="91411" rIns="91411" bIns="91411" anchor="t" anchorCtr="0"/>
          <a:lstStyle>
            <a:lvl1pPr marL="0" marR="0" indent="0" algn="ctr" rtl="0">
              <a:spcBef>
                <a:spcPts val="773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1pPr>
            <a:lvl2pPr marL="609456" marR="0" indent="-12653" algn="ctr" rtl="0">
              <a:spcBef>
                <a:spcPts val="773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2pPr>
            <a:lvl3pPr marL="1218917" marR="0" indent="-12610" algn="ctr" rtl="0">
              <a:spcBef>
                <a:spcPts val="638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3pPr>
            <a:lvl4pPr marL="1828373" marR="0" indent="-12562" algn="ctr" rtl="0">
              <a:spcBef>
                <a:spcPts val="509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4pPr>
            <a:lvl5pPr marL="2437829" marR="0" indent="-12514" algn="ctr" rtl="0">
              <a:spcBef>
                <a:spcPts val="509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5pPr>
            <a:lvl6pPr marL="3047285" marR="0" indent="-12470" algn="ctr" rtl="0">
              <a:spcBef>
                <a:spcPts val="509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6pPr>
            <a:lvl7pPr marL="3656741" marR="0" indent="-12422" algn="ctr" rtl="0">
              <a:spcBef>
                <a:spcPts val="509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7pPr>
            <a:lvl8pPr marL="4266197" marR="0" indent="-12379" algn="ctr" rtl="0">
              <a:spcBef>
                <a:spcPts val="509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8pPr>
            <a:lvl9pPr marL="4875653" marR="0" indent="-12331" algn="ctr" rtl="0">
              <a:spcBef>
                <a:spcPts val="509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 txBox="1">
            <a:spLocks noGrp="1"/>
          </p:cNvSpPr>
          <p:nvPr>
            <p:ph type="title"/>
          </p:nvPr>
        </p:nvSpPr>
        <p:spPr>
          <a:xfrm>
            <a:off x="720331" y="1697570"/>
            <a:ext cx="31443216" cy="2935819"/>
          </a:xfrm>
          <a:prstGeom prst="rect">
            <a:avLst/>
          </a:prstGeom>
          <a:noFill/>
          <a:ln>
            <a:noFill/>
          </a:ln>
        </p:spPr>
        <p:txBody>
          <a:bodyPr lIns="91411" tIns="91411" rIns="91411" bIns="91411" anchor="ctr" anchorCtr="0"/>
          <a:lstStyle>
            <a:lvl1pPr algn="ctr" rtl="0">
              <a:spcBef>
                <a:spcPts val="0"/>
              </a:spcBef>
              <a:spcAft>
                <a:spcPts val="0"/>
              </a:spcAft>
              <a:defRPr/>
            </a:lvl1pPr>
            <a:lvl2pPr algn="ctr" rtl="0">
              <a:spcBef>
                <a:spcPts val="0"/>
              </a:spcBef>
              <a:spcAft>
                <a:spcPts val="0"/>
              </a:spcAft>
              <a:defRPr/>
            </a:lvl2pPr>
            <a:lvl3pPr algn="ctr" rtl="0">
              <a:spcBef>
                <a:spcPts val="0"/>
              </a:spcBef>
              <a:spcAft>
                <a:spcPts val="0"/>
              </a:spcAft>
              <a:defRPr/>
            </a:lvl3pPr>
            <a:lvl4pPr algn="ctr" rtl="0">
              <a:spcBef>
                <a:spcPts val="0"/>
              </a:spcBef>
              <a:spcAft>
                <a:spcPts val="0"/>
              </a:spcAft>
              <a:defRPr/>
            </a:lvl4pPr>
            <a:lvl5pPr algn="ctr" rtl="0">
              <a:spcBef>
                <a:spcPts val="0"/>
              </a:spcBef>
              <a:spcAft>
                <a:spcPts val="0"/>
              </a:spcAft>
              <a:defRPr/>
            </a:lvl5pPr>
            <a:lvl6pPr marL="609456" algn="ctr" rtl="0">
              <a:spcBef>
                <a:spcPts val="0"/>
              </a:spcBef>
              <a:spcAft>
                <a:spcPts val="0"/>
              </a:spcAft>
              <a:defRPr/>
            </a:lvl6pPr>
            <a:lvl7pPr marL="1218917" algn="ctr" rtl="0">
              <a:spcBef>
                <a:spcPts val="0"/>
              </a:spcBef>
              <a:spcAft>
                <a:spcPts val="0"/>
              </a:spcAft>
              <a:defRPr/>
            </a:lvl7pPr>
            <a:lvl8pPr marL="1828373" algn="ctr" rtl="0">
              <a:spcBef>
                <a:spcPts val="0"/>
              </a:spcBef>
              <a:spcAft>
                <a:spcPts val="0"/>
              </a:spcAft>
              <a:defRPr/>
            </a:lvl8pPr>
            <a:lvl9pPr marL="2437829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109" name="Shape 109"/>
          <p:cNvSpPr txBox="1">
            <a:spLocks noGrp="1"/>
          </p:cNvSpPr>
          <p:nvPr>
            <p:ph type="body" idx="1"/>
          </p:nvPr>
        </p:nvSpPr>
        <p:spPr>
          <a:xfrm>
            <a:off x="520308" y="7518401"/>
            <a:ext cx="31643237" cy="35418187"/>
          </a:xfrm>
          <a:prstGeom prst="rect">
            <a:avLst/>
          </a:prstGeom>
          <a:noFill/>
          <a:ln>
            <a:noFill/>
          </a:ln>
        </p:spPr>
        <p:txBody>
          <a:bodyPr lIns="91411" tIns="91411" rIns="91411" bIns="91411" anchor="t" anchorCtr="0"/>
          <a:lstStyle>
            <a:lvl1pPr marL="457094" indent="-211579" algn="l" rtl="0">
              <a:spcBef>
                <a:spcPts val="773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1pPr>
            <a:lvl2pPr marL="986136" indent="-143818" algn="l" rtl="0">
              <a:spcBef>
                <a:spcPts val="773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/>
            </a:lvl2pPr>
            <a:lvl3pPr marL="1523640" indent="-114168" algn="l" rtl="0">
              <a:spcBef>
                <a:spcPts val="638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3pPr>
            <a:lvl4pPr marL="2133101" indent="-156470" algn="l" rtl="0">
              <a:spcBef>
                <a:spcPts val="509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/>
            </a:lvl4pPr>
            <a:lvl5pPr marL="2742557" indent="-156422" algn="l" rtl="0">
              <a:spcBef>
                <a:spcPts val="509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5pPr>
            <a:lvl6pPr marL="3352013" indent="-156379" algn="l" rtl="0">
              <a:spcBef>
                <a:spcPts val="509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6pPr>
            <a:lvl7pPr marL="3961469" indent="-156331" algn="l" rtl="0">
              <a:spcBef>
                <a:spcPts val="509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7pPr>
            <a:lvl8pPr marL="4570925" indent="-156288" algn="l" rtl="0">
              <a:spcBef>
                <a:spcPts val="509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8pPr>
            <a:lvl9pPr marL="5180381" indent="-156240" algn="l" rtl="0">
              <a:spcBef>
                <a:spcPts val="509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 txBox="1">
            <a:spLocks noGrp="1"/>
          </p:cNvSpPr>
          <p:nvPr>
            <p:ph type="title"/>
          </p:nvPr>
        </p:nvSpPr>
        <p:spPr>
          <a:xfrm>
            <a:off x="2600323" y="28204589"/>
            <a:ext cx="27980880" cy="8716435"/>
          </a:xfrm>
          <a:prstGeom prst="rect">
            <a:avLst/>
          </a:prstGeom>
          <a:noFill/>
          <a:ln>
            <a:noFill/>
          </a:ln>
        </p:spPr>
        <p:txBody>
          <a:bodyPr lIns="91411" tIns="91411" rIns="91411" bIns="91411" anchor="t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12" name="Shape 112"/>
          <p:cNvSpPr txBox="1">
            <a:spLocks noGrp="1"/>
          </p:cNvSpPr>
          <p:nvPr>
            <p:ph type="body" idx="1"/>
          </p:nvPr>
        </p:nvSpPr>
        <p:spPr>
          <a:xfrm>
            <a:off x="2600323" y="18603384"/>
            <a:ext cx="27980880" cy="9601200"/>
          </a:xfrm>
          <a:prstGeom prst="rect">
            <a:avLst/>
          </a:prstGeom>
          <a:noFill/>
          <a:ln>
            <a:noFill/>
          </a:ln>
        </p:spPr>
        <p:txBody>
          <a:bodyPr lIns="91411" tIns="91411" rIns="91411" bIns="91411" anchor="b" anchorCtr="0"/>
          <a:lstStyle>
            <a:lvl1pPr marL="0" indent="0" rtl="0">
              <a:spcBef>
                <a:spcPts val="0"/>
              </a:spcBef>
              <a:buFont typeface="Arial"/>
              <a:buNone/>
              <a:defRPr/>
            </a:lvl1pPr>
            <a:lvl2pPr marL="609456" indent="-12653" rtl="0">
              <a:spcBef>
                <a:spcPts val="0"/>
              </a:spcBef>
              <a:buFont typeface="Arial"/>
              <a:buNone/>
              <a:defRPr/>
            </a:lvl2pPr>
            <a:lvl3pPr marL="1218917" indent="-12610" rtl="0">
              <a:spcBef>
                <a:spcPts val="0"/>
              </a:spcBef>
              <a:buFont typeface="Arial"/>
              <a:buNone/>
              <a:defRPr/>
            </a:lvl3pPr>
            <a:lvl4pPr marL="1828373" indent="-12562" rtl="0">
              <a:spcBef>
                <a:spcPts val="0"/>
              </a:spcBef>
              <a:buFont typeface="Arial"/>
              <a:buNone/>
              <a:defRPr/>
            </a:lvl4pPr>
            <a:lvl5pPr marL="2437829" indent="-12514" rtl="0">
              <a:spcBef>
                <a:spcPts val="0"/>
              </a:spcBef>
              <a:buFont typeface="Arial"/>
              <a:buNone/>
              <a:defRPr/>
            </a:lvl5pPr>
            <a:lvl6pPr marL="3047285" indent="-12470" rtl="0">
              <a:spcBef>
                <a:spcPts val="0"/>
              </a:spcBef>
              <a:buFont typeface="Arial"/>
              <a:buNone/>
              <a:defRPr/>
            </a:lvl6pPr>
            <a:lvl7pPr marL="3656741" indent="-12422" rtl="0">
              <a:spcBef>
                <a:spcPts val="0"/>
              </a:spcBef>
              <a:buFont typeface="Arial"/>
              <a:buNone/>
              <a:defRPr/>
            </a:lvl7pPr>
            <a:lvl8pPr marL="4266197" indent="-12379" rtl="0">
              <a:spcBef>
                <a:spcPts val="0"/>
              </a:spcBef>
              <a:buFont typeface="Arial"/>
              <a:buNone/>
              <a:defRPr/>
            </a:lvl8pPr>
            <a:lvl9pPr marL="4875653" indent="-12331" rtl="0">
              <a:spcBef>
                <a:spcPts val="0"/>
              </a:spcBef>
              <a:buFont typeface="Arial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 txBox="1">
            <a:spLocks noGrp="1"/>
          </p:cNvSpPr>
          <p:nvPr>
            <p:ph type="title"/>
          </p:nvPr>
        </p:nvSpPr>
        <p:spPr>
          <a:xfrm>
            <a:off x="720331" y="1697570"/>
            <a:ext cx="31443216" cy="2935819"/>
          </a:xfrm>
          <a:prstGeom prst="rect">
            <a:avLst/>
          </a:prstGeom>
          <a:noFill/>
          <a:ln>
            <a:noFill/>
          </a:ln>
        </p:spPr>
        <p:txBody>
          <a:bodyPr lIns="91411" tIns="91411" rIns="91411" bIns="91411" anchor="ctr" anchorCtr="0"/>
          <a:lstStyle>
            <a:lvl1pPr algn="ctr" rtl="0">
              <a:spcBef>
                <a:spcPts val="0"/>
              </a:spcBef>
              <a:spcAft>
                <a:spcPts val="0"/>
              </a:spcAft>
              <a:defRPr/>
            </a:lvl1pPr>
            <a:lvl2pPr algn="ctr" rtl="0">
              <a:spcBef>
                <a:spcPts val="0"/>
              </a:spcBef>
              <a:spcAft>
                <a:spcPts val="0"/>
              </a:spcAft>
              <a:defRPr/>
            </a:lvl2pPr>
            <a:lvl3pPr algn="ctr" rtl="0">
              <a:spcBef>
                <a:spcPts val="0"/>
              </a:spcBef>
              <a:spcAft>
                <a:spcPts val="0"/>
              </a:spcAft>
              <a:defRPr/>
            </a:lvl3pPr>
            <a:lvl4pPr algn="ctr" rtl="0">
              <a:spcBef>
                <a:spcPts val="0"/>
              </a:spcBef>
              <a:spcAft>
                <a:spcPts val="0"/>
              </a:spcAft>
              <a:defRPr/>
            </a:lvl4pPr>
            <a:lvl5pPr algn="ctr" rtl="0">
              <a:spcBef>
                <a:spcPts val="0"/>
              </a:spcBef>
              <a:spcAft>
                <a:spcPts val="0"/>
              </a:spcAft>
              <a:defRPr/>
            </a:lvl5pPr>
            <a:lvl6pPr marL="609456" algn="ctr" rtl="0">
              <a:spcBef>
                <a:spcPts val="0"/>
              </a:spcBef>
              <a:spcAft>
                <a:spcPts val="0"/>
              </a:spcAft>
              <a:defRPr/>
            </a:lvl6pPr>
            <a:lvl7pPr marL="1218917" algn="ctr" rtl="0">
              <a:spcBef>
                <a:spcPts val="0"/>
              </a:spcBef>
              <a:spcAft>
                <a:spcPts val="0"/>
              </a:spcAft>
              <a:defRPr/>
            </a:lvl7pPr>
            <a:lvl8pPr marL="1828373" algn="ctr" rtl="0">
              <a:spcBef>
                <a:spcPts val="0"/>
              </a:spcBef>
              <a:spcAft>
                <a:spcPts val="0"/>
              </a:spcAft>
              <a:defRPr/>
            </a:lvl8pPr>
            <a:lvl9pPr marL="2437829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115" name="Shape 115"/>
          <p:cNvSpPr txBox="1">
            <a:spLocks noGrp="1"/>
          </p:cNvSpPr>
          <p:nvPr>
            <p:ph type="body" idx="1"/>
          </p:nvPr>
        </p:nvSpPr>
        <p:spPr>
          <a:xfrm>
            <a:off x="520306" y="7518401"/>
            <a:ext cx="15763872" cy="35418187"/>
          </a:xfrm>
          <a:prstGeom prst="rect">
            <a:avLst/>
          </a:prstGeom>
          <a:noFill/>
          <a:ln>
            <a:noFill/>
          </a:ln>
        </p:spPr>
        <p:txBody>
          <a:bodyPr lIns="91411" tIns="91411" rIns="91411" bIns="91411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16" name="Shape 116"/>
          <p:cNvSpPr txBox="1">
            <a:spLocks noGrp="1"/>
          </p:cNvSpPr>
          <p:nvPr>
            <p:ph type="body" idx="2"/>
          </p:nvPr>
        </p:nvSpPr>
        <p:spPr>
          <a:xfrm>
            <a:off x="16398480" y="7518401"/>
            <a:ext cx="15765062" cy="35418187"/>
          </a:xfrm>
          <a:prstGeom prst="rect">
            <a:avLst/>
          </a:prstGeom>
          <a:noFill/>
          <a:ln>
            <a:noFill/>
          </a:ln>
        </p:spPr>
        <p:txBody>
          <a:bodyPr lIns="91411" tIns="91411" rIns="91411" bIns="91411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 txBox="1">
            <a:spLocks noGrp="1"/>
          </p:cNvSpPr>
          <p:nvPr>
            <p:ph type="title"/>
          </p:nvPr>
        </p:nvSpPr>
        <p:spPr>
          <a:xfrm>
            <a:off x="1645445" y="1756834"/>
            <a:ext cx="29627510" cy="7315200"/>
          </a:xfrm>
          <a:prstGeom prst="rect">
            <a:avLst/>
          </a:prstGeom>
          <a:noFill/>
          <a:ln>
            <a:noFill/>
          </a:ln>
        </p:spPr>
        <p:txBody>
          <a:bodyPr lIns="91411" tIns="91411" rIns="91411" bIns="91411" anchor="ctr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19" name="Shape 119"/>
          <p:cNvSpPr txBox="1">
            <a:spLocks noGrp="1"/>
          </p:cNvSpPr>
          <p:nvPr>
            <p:ph type="body" idx="1"/>
          </p:nvPr>
        </p:nvSpPr>
        <p:spPr>
          <a:xfrm>
            <a:off x="1645447" y="9825571"/>
            <a:ext cx="14544677" cy="4093632"/>
          </a:xfrm>
          <a:prstGeom prst="rect">
            <a:avLst/>
          </a:prstGeom>
          <a:noFill/>
          <a:ln>
            <a:noFill/>
          </a:ln>
        </p:spPr>
        <p:txBody>
          <a:bodyPr lIns="91411" tIns="91411" rIns="91411" bIns="91411" anchor="b" anchorCtr="0"/>
          <a:lstStyle>
            <a:lvl1pPr marL="0" indent="0" rtl="0">
              <a:spcBef>
                <a:spcPts val="0"/>
              </a:spcBef>
              <a:buFont typeface="Arial"/>
              <a:buNone/>
              <a:defRPr/>
            </a:lvl1pPr>
            <a:lvl2pPr marL="609456" indent="-12653" rtl="0">
              <a:spcBef>
                <a:spcPts val="0"/>
              </a:spcBef>
              <a:buFont typeface="Arial"/>
              <a:buNone/>
              <a:defRPr/>
            </a:lvl2pPr>
            <a:lvl3pPr marL="1218917" indent="-12610" rtl="0">
              <a:spcBef>
                <a:spcPts val="0"/>
              </a:spcBef>
              <a:buFont typeface="Arial"/>
              <a:buNone/>
              <a:defRPr/>
            </a:lvl3pPr>
            <a:lvl4pPr marL="1828373" indent="-12562" rtl="0">
              <a:spcBef>
                <a:spcPts val="0"/>
              </a:spcBef>
              <a:buFont typeface="Arial"/>
              <a:buNone/>
              <a:defRPr/>
            </a:lvl4pPr>
            <a:lvl5pPr marL="2437829" indent="-12514" rtl="0">
              <a:spcBef>
                <a:spcPts val="0"/>
              </a:spcBef>
              <a:buFont typeface="Arial"/>
              <a:buNone/>
              <a:defRPr/>
            </a:lvl5pPr>
            <a:lvl6pPr marL="3047285" indent="-12470" rtl="0">
              <a:spcBef>
                <a:spcPts val="0"/>
              </a:spcBef>
              <a:buFont typeface="Arial"/>
              <a:buNone/>
              <a:defRPr/>
            </a:lvl6pPr>
            <a:lvl7pPr marL="3656741" indent="-12422" rtl="0">
              <a:spcBef>
                <a:spcPts val="0"/>
              </a:spcBef>
              <a:buFont typeface="Arial"/>
              <a:buNone/>
              <a:defRPr/>
            </a:lvl7pPr>
            <a:lvl8pPr marL="4266197" indent="-12379" rtl="0">
              <a:spcBef>
                <a:spcPts val="0"/>
              </a:spcBef>
              <a:buFont typeface="Arial"/>
              <a:buNone/>
              <a:defRPr/>
            </a:lvl8pPr>
            <a:lvl9pPr marL="4875653" indent="-12331" rtl="0">
              <a:spcBef>
                <a:spcPts val="0"/>
              </a:spcBef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120" name="Shape 120"/>
          <p:cNvSpPr txBox="1">
            <a:spLocks noGrp="1"/>
          </p:cNvSpPr>
          <p:nvPr>
            <p:ph type="body" idx="2"/>
          </p:nvPr>
        </p:nvSpPr>
        <p:spPr>
          <a:xfrm>
            <a:off x="1645447" y="13919206"/>
            <a:ext cx="14544677" cy="25287816"/>
          </a:xfrm>
          <a:prstGeom prst="rect">
            <a:avLst/>
          </a:prstGeom>
          <a:noFill/>
          <a:ln>
            <a:noFill/>
          </a:ln>
        </p:spPr>
        <p:txBody>
          <a:bodyPr lIns="91411" tIns="91411" rIns="91411" bIns="91411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21" name="Shape 121"/>
          <p:cNvSpPr txBox="1">
            <a:spLocks noGrp="1"/>
          </p:cNvSpPr>
          <p:nvPr>
            <p:ph type="body" idx="3"/>
          </p:nvPr>
        </p:nvSpPr>
        <p:spPr>
          <a:xfrm>
            <a:off x="16722329" y="9825571"/>
            <a:ext cx="14550629" cy="4093632"/>
          </a:xfrm>
          <a:prstGeom prst="rect">
            <a:avLst/>
          </a:prstGeom>
          <a:noFill/>
          <a:ln>
            <a:noFill/>
          </a:ln>
        </p:spPr>
        <p:txBody>
          <a:bodyPr lIns="91411" tIns="91411" rIns="91411" bIns="91411" anchor="b" anchorCtr="0"/>
          <a:lstStyle>
            <a:lvl1pPr marL="0" indent="0" rtl="0">
              <a:spcBef>
                <a:spcPts val="0"/>
              </a:spcBef>
              <a:buFont typeface="Arial"/>
              <a:buNone/>
              <a:defRPr/>
            </a:lvl1pPr>
            <a:lvl2pPr marL="609456" indent="-12653" rtl="0">
              <a:spcBef>
                <a:spcPts val="0"/>
              </a:spcBef>
              <a:buFont typeface="Arial"/>
              <a:buNone/>
              <a:defRPr/>
            </a:lvl2pPr>
            <a:lvl3pPr marL="1218917" indent="-12610" rtl="0">
              <a:spcBef>
                <a:spcPts val="0"/>
              </a:spcBef>
              <a:buFont typeface="Arial"/>
              <a:buNone/>
              <a:defRPr/>
            </a:lvl3pPr>
            <a:lvl4pPr marL="1828373" indent="-12562" rtl="0">
              <a:spcBef>
                <a:spcPts val="0"/>
              </a:spcBef>
              <a:buFont typeface="Arial"/>
              <a:buNone/>
              <a:defRPr/>
            </a:lvl4pPr>
            <a:lvl5pPr marL="2437829" indent="-12514" rtl="0">
              <a:spcBef>
                <a:spcPts val="0"/>
              </a:spcBef>
              <a:buFont typeface="Arial"/>
              <a:buNone/>
              <a:defRPr/>
            </a:lvl5pPr>
            <a:lvl6pPr marL="3047285" indent="-12470" rtl="0">
              <a:spcBef>
                <a:spcPts val="0"/>
              </a:spcBef>
              <a:buFont typeface="Arial"/>
              <a:buNone/>
              <a:defRPr/>
            </a:lvl6pPr>
            <a:lvl7pPr marL="3656741" indent="-12422" rtl="0">
              <a:spcBef>
                <a:spcPts val="0"/>
              </a:spcBef>
              <a:buFont typeface="Arial"/>
              <a:buNone/>
              <a:defRPr/>
            </a:lvl7pPr>
            <a:lvl8pPr marL="4266197" indent="-12379" rtl="0">
              <a:spcBef>
                <a:spcPts val="0"/>
              </a:spcBef>
              <a:buFont typeface="Arial"/>
              <a:buNone/>
              <a:defRPr/>
            </a:lvl8pPr>
            <a:lvl9pPr marL="4875653" indent="-12331" rtl="0">
              <a:spcBef>
                <a:spcPts val="0"/>
              </a:spcBef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122" name="Shape 122"/>
          <p:cNvSpPr txBox="1">
            <a:spLocks noGrp="1"/>
          </p:cNvSpPr>
          <p:nvPr>
            <p:ph type="body" idx="4"/>
          </p:nvPr>
        </p:nvSpPr>
        <p:spPr>
          <a:xfrm>
            <a:off x="16722329" y="13919206"/>
            <a:ext cx="14550629" cy="25287816"/>
          </a:xfrm>
          <a:prstGeom prst="rect">
            <a:avLst/>
          </a:prstGeom>
          <a:noFill/>
          <a:ln>
            <a:noFill/>
          </a:ln>
        </p:spPr>
        <p:txBody>
          <a:bodyPr lIns="91411" tIns="91411" rIns="91411" bIns="91411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 txBox="1">
            <a:spLocks noGrp="1"/>
          </p:cNvSpPr>
          <p:nvPr>
            <p:ph type="title"/>
          </p:nvPr>
        </p:nvSpPr>
        <p:spPr>
          <a:xfrm>
            <a:off x="720331" y="1697570"/>
            <a:ext cx="31443216" cy="2935819"/>
          </a:xfrm>
          <a:prstGeom prst="rect">
            <a:avLst/>
          </a:prstGeom>
          <a:noFill/>
          <a:ln>
            <a:noFill/>
          </a:ln>
        </p:spPr>
        <p:txBody>
          <a:bodyPr lIns="91411" tIns="91411" rIns="91411" bIns="91411" anchor="ctr" anchorCtr="0"/>
          <a:lstStyle>
            <a:lvl1pPr algn="ctr" rtl="0">
              <a:spcBef>
                <a:spcPts val="0"/>
              </a:spcBef>
              <a:spcAft>
                <a:spcPts val="0"/>
              </a:spcAft>
              <a:defRPr/>
            </a:lvl1pPr>
            <a:lvl2pPr algn="ctr" rtl="0">
              <a:spcBef>
                <a:spcPts val="0"/>
              </a:spcBef>
              <a:spcAft>
                <a:spcPts val="0"/>
              </a:spcAft>
              <a:defRPr/>
            </a:lvl2pPr>
            <a:lvl3pPr algn="ctr" rtl="0">
              <a:spcBef>
                <a:spcPts val="0"/>
              </a:spcBef>
              <a:spcAft>
                <a:spcPts val="0"/>
              </a:spcAft>
              <a:defRPr/>
            </a:lvl3pPr>
            <a:lvl4pPr algn="ctr" rtl="0">
              <a:spcBef>
                <a:spcPts val="0"/>
              </a:spcBef>
              <a:spcAft>
                <a:spcPts val="0"/>
              </a:spcAft>
              <a:defRPr/>
            </a:lvl4pPr>
            <a:lvl5pPr algn="ctr" rtl="0">
              <a:spcBef>
                <a:spcPts val="0"/>
              </a:spcBef>
              <a:spcAft>
                <a:spcPts val="0"/>
              </a:spcAft>
              <a:defRPr/>
            </a:lvl5pPr>
            <a:lvl6pPr marL="609456" algn="ctr" rtl="0">
              <a:spcBef>
                <a:spcPts val="0"/>
              </a:spcBef>
              <a:spcAft>
                <a:spcPts val="0"/>
              </a:spcAft>
              <a:defRPr/>
            </a:lvl6pPr>
            <a:lvl7pPr marL="1218917" algn="ctr" rtl="0">
              <a:spcBef>
                <a:spcPts val="0"/>
              </a:spcBef>
              <a:spcAft>
                <a:spcPts val="0"/>
              </a:spcAft>
              <a:defRPr/>
            </a:lvl7pPr>
            <a:lvl8pPr marL="1828373" algn="ctr" rtl="0">
              <a:spcBef>
                <a:spcPts val="0"/>
              </a:spcBef>
              <a:spcAft>
                <a:spcPts val="0"/>
              </a:spcAft>
              <a:defRPr/>
            </a:lvl8pPr>
            <a:lvl9pPr marL="2437829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2600323" y="28204589"/>
            <a:ext cx="27980880" cy="8716435"/>
          </a:xfrm>
          <a:prstGeom prst="rect">
            <a:avLst/>
          </a:prstGeom>
          <a:noFill/>
          <a:ln>
            <a:noFill/>
          </a:ln>
        </p:spPr>
        <p:txBody>
          <a:bodyPr lIns="91411" tIns="91411" rIns="91411" bIns="91411" anchor="t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2600323" y="18603384"/>
            <a:ext cx="27980880" cy="9601200"/>
          </a:xfrm>
          <a:prstGeom prst="rect">
            <a:avLst/>
          </a:prstGeom>
          <a:noFill/>
          <a:ln>
            <a:noFill/>
          </a:ln>
        </p:spPr>
        <p:txBody>
          <a:bodyPr lIns="91411" tIns="91411" rIns="91411" bIns="91411" anchor="b" anchorCtr="0"/>
          <a:lstStyle>
            <a:lvl1pPr marL="0" indent="0" rtl="0">
              <a:spcBef>
                <a:spcPts val="0"/>
              </a:spcBef>
              <a:buFont typeface="Arial"/>
              <a:buNone/>
              <a:defRPr/>
            </a:lvl1pPr>
            <a:lvl2pPr marL="609456" indent="-12653" rtl="0">
              <a:spcBef>
                <a:spcPts val="0"/>
              </a:spcBef>
              <a:buFont typeface="Arial"/>
              <a:buNone/>
              <a:defRPr/>
            </a:lvl2pPr>
            <a:lvl3pPr marL="1218917" indent="-12610" rtl="0">
              <a:spcBef>
                <a:spcPts val="0"/>
              </a:spcBef>
              <a:buFont typeface="Arial"/>
              <a:buNone/>
              <a:defRPr/>
            </a:lvl3pPr>
            <a:lvl4pPr marL="1828373" indent="-12562" rtl="0">
              <a:spcBef>
                <a:spcPts val="0"/>
              </a:spcBef>
              <a:buFont typeface="Arial"/>
              <a:buNone/>
              <a:defRPr/>
            </a:lvl4pPr>
            <a:lvl5pPr marL="2437829" indent="-12514" rtl="0">
              <a:spcBef>
                <a:spcPts val="0"/>
              </a:spcBef>
              <a:buFont typeface="Arial"/>
              <a:buNone/>
              <a:defRPr/>
            </a:lvl5pPr>
            <a:lvl6pPr marL="3047285" indent="-12470" rtl="0">
              <a:spcBef>
                <a:spcPts val="0"/>
              </a:spcBef>
              <a:buFont typeface="Arial"/>
              <a:buNone/>
              <a:defRPr/>
            </a:lvl6pPr>
            <a:lvl7pPr marL="3656741" indent="-12422" rtl="0">
              <a:spcBef>
                <a:spcPts val="0"/>
              </a:spcBef>
              <a:buFont typeface="Arial"/>
              <a:buNone/>
              <a:defRPr/>
            </a:lvl7pPr>
            <a:lvl8pPr marL="4266197" indent="-12379" rtl="0">
              <a:spcBef>
                <a:spcPts val="0"/>
              </a:spcBef>
              <a:buFont typeface="Arial"/>
              <a:buNone/>
              <a:defRPr/>
            </a:lvl8pPr>
            <a:lvl9pPr marL="4875653" indent="-12331" rtl="0">
              <a:spcBef>
                <a:spcPts val="0"/>
              </a:spcBef>
              <a:buFont typeface="Arial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 txBox="1">
            <a:spLocks noGrp="1"/>
          </p:cNvSpPr>
          <p:nvPr>
            <p:ph type="title"/>
          </p:nvPr>
        </p:nvSpPr>
        <p:spPr>
          <a:xfrm>
            <a:off x="1645445" y="1748374"/>
            <a:ext cx="10829923" cy="7435848"/>
          </a:xfrm>
          <a:prstGeom prst="rect">
            <a:avLst/>
          </a:prstGeom>
          <a:noFill/>
          <a:ln>
            <a:noFill/>
          </a:ln>
        </p:spPr>
        <p:txBody>
          <a:bodyPr lIns="91411" tIns="91411" rIns="91411" bIns="91411" anchor="b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28" name="Shape 128"/>
          <p:cNvSpPr txBox="1">
            <a:spLocks noGrp="1"/>
          </p:cNvSpPr>
          <p:nvPr>
            <p:ph type="body" idx="1"/>
          </p:nvPr>
        </p:nvSpPr>
        <p:spPr>
          <a:xfrm>
            <a:off x="12870657" y="1748374"/>
            <a:ext cx="18402298" cy="37458648"/>
          </a:xfrm>
          <a:prstGeom prst="rect">
            <a:avLst/>
          </a:prstGeom>
          <a:noFill/>
          <a:ln>
            <a:noFill/>
          </a:ln>
        </p:spPr>
        <p:txBody>
          <a:bodyPr lIns="91411" tIns="91411" rIns="91411" bIns="91411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29" name="Shape 129"/>
          <p:cNvSpPr txBox="1">
            <a:spLocks noGrp="1"/>
          </p:cNvSpPr>
          <p:nvPr>
            <p:ph type="body" idx="2"/>
          </p:nvPr>
        </p:nvSpPr>
        <p:spPr>
          <a:xfrm>
            <a:off x="1645445" y="9184219"/>
            <a:ext cx="10829923" cy="30022800"/>
          </a:xfrm>
          <a:prstGeom prst="rect">
            <a:avLst/>
          </a:prstGeom>
          <a:noFill/>
          <a:ln>
            <a:noFill/>
          </a:ln>
        </p:spPr>
        <p:txBody>
          <a:bodyPr lIns="91411" tIns="91411" rIns="91411" bIns="91411" anchor="t" anchorCtr="0"/>
          <a:lstStyle>
            <a:lvl1pPr marL="0" indent="0" rtl="0">
              <a:spcBef>
                <a:spcPts val="0"/>
              </a:spcBef>
              <a:buFont typeface="Arial"/>
              <a:buNone/>
              <a:defRPr/>
            </a:lvl1pPr>
            <a:lvl2pPr marL="609456" indent="-12653" rtl="0">
              <a:spcBef>
                <a:spcPts val="0"/>
              </a:spcBef>
              <a:buFont typeface="Arial"/>
              <a:buNone/>
              <a:defRPr/>
            </a:lvl2pPr>
            <a:lvl3pPr marL="1218917" indent="-12610" rtl="0">
              <a:spcBef>
                <a:spcPts val="0"/>
              </a:spcBef>
              <a:buFont typeface="Arial"/>
              <a:buNone/>
              <a:defRPr/>
            </a:lvl3pPr>
            <a:lvl4pPr marL="1828373" indent="-12562" rtl="0">
              <a:spcBef>
                <a:spcPts val="0"/>
              </a:spcBef>
              <a:buFont typeface="Arial"/>
              <a:buNone/>
              <a:defRPr/>
            </a:lvl4pPr>
            <a:lvl5pPr marL="2437829" indent="-12514" rtl="0">
              <a:spcBef>
                <a:spcPts val="0"/>
              </a:spcBef>
              <a:buFont typeface="Arial"/>
              <a:buNone/>
              <a:defRPr/>
            </a:lvl5pPr>
            <a:lvl6pPr marL="3047285" indent="-12470" rtl="0">
              <a:spcBef>
                <a:spcPts val="0"/>
              </a:spcBef>
              <a:buFont typeface="Arial"/>
              <a:buNone/>
              <a:defRPr/>
            </a:lvl6pPr>
            <a:lvl7pPr marL="3656741" indent="-12422" rtl="0">
              <a:spcBef>
                <a:spcPts val="0"/>
              </a:spcBef>
              <a:buFont typeface="Arial"/>
              <a:buNone/>
              <a:defRPr/>
            </a:lvl7pPr>
            <a:lvl8pPr marL="4266197" indent="-12379" rtl="0">
              <a:spcBef>
                <a:spcPts val="0"/>
              </a:spcBef>
              <a:buFont typeface="Arial"/>
              <a:buNone/>
              <a:defRPr/>
            </a:lvl8pPr>
            <a:lvl9pPr marL="4875653" indent="-12331" rtl="0">
              <a:spcBef>
                <a:spcPts val="0"/>
              </a:spcBef>
              <a:buFont typeface="Arial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 txBox="1">
            <a:spLocks noGrp="1"/>
          </p:cNvSpPr>
          <p:nvPr>
            <p:ph type="title"/>
          </p:nvPr>
        </p:nvSpPr>
        <p:spPr>
          <a:xfrm>
            <a:off x="6452004" y="30723422"/>
            <a:ext cx="19751275" cy="3627965"/>
          </a:xfrm>
          <a:prstGeom prst="rect">
            <a:avLst/>
          </a:prstGeom>
          <a:noFill/>
          <a:ln>
            <a:noFill/>
          </a:ln>
        </p:spPr>
        <p:txBody>
          <a:bodyPr lIns="91411" tIns="91411" rIns="91411" bIns="91411" anchor="b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32" name="Shape 132"/>
          <p:cNvSpPr>
            <a:spLocks noGrp="1"/>
          </p:cNvSpPr>
          <p:nvPr>
            <p:ph type="pic" idx="2"/>
          </p:nvPr>
        </p:nvSpPr>
        <p:spPr>
          <a:xfrm>
            <a:off x="6452004" y="3922193"/>
            <a:ext cx="19751275" cy="26333448"/>
          </a:xfrm>
          <a:prstGeom prst="rect">
            <a:avLst/>
          </a:prstGeom>
          <a:noFill/>
          <a:ln>
            <a:noFill/>
          </a:ln>
        </p:spPr>
      </p:sp>
      <p:sp>
        <p:nvSpPr>
          <p:cNvPr id="133" name="Shape 133"/>
          <p:cNvSpPr txBox="1">
            <a:spLocks noGrp="1"/>
          </p:cNvSpPr>
          <p:nvPr>
            <p:ph type="body" idx="1"/>
          </p:nvPr>
        </p:nvSpPr>
        <p:spPr>
          <a:xfrm>
            <a:off x="6452004" y="34351390"/>
            <a:ext cx="19751275" cy="5149848"/>
          </a:xfrm>
          <a:prstGeom prst="rect">
            <a:avLst/>
          </a:prstGeom>
          <a:noFill/>
          <a:ln>
            <a:noFill/>
          </a:ln>
        </p:spPr>
        <p:txBody>
          <a:bodyPr lIns="91411" tIns="91411" rIns="91411" bIns="91411" anchor="t" anchorCtr="0"/>
          <a:lstStyle>
            <a:lvl1pPr marL="0" indent="0" rtl="0">
              <a:spcBef>
                <a:spcPts val="0"/>
              </a:spcBef>
              <a:buFont typeface="Arial"/>
              <a:buNone/>
              <a:defRPr/>
            </a:lvl1pPr>
            <a:lvl2pPr marL="609456" indent="-12653" rtl="0">
              <a:spcBef>
                <a:spcPts val="0"/>
              </a:spcBef>
              <a:buFont typeface="Arial"/>
              <a:buNone/>
              <a:defRPr/>
            </a:lvl2pPr>
            <a:lvl3pPr marL="1218917" indent="-12610" rtl="0">
              <a:spcBef>
                <a:spcPts val="0"/>
              </a:spcBef>
              <a:buFont typeface="Arial"/>
              <a:buNone/>
              <a:defRPr/>
            </a:lvl3pPr>
            <a:lvl4pPr marL="1828373" indent="-12562" rtl="0">
              <a:spcBef>
                <a:spcPts val="0"/>
              </a:spcBef>
              <a:buFont typeface="Arial"/>
              <a:buNone/>
              <a:defRPr/>
            </a:lvl4pPr>
            <a:lvl5pPr marL="2437829" indent="-12514" rtl="0">
              <a:spcBef>
                <a:spcPts val="0"/>
              </a:spcBef>
              <a:buFont typeface="Arial"/>
              <a:buNone/>
              <a:defRPr/>
            </a:lvl5pPr>
            <a:lvl6pPr marL="3047285" indent="-12470" rtl="0">
              <a:spcBef>
                <a:spcPts val="0"/>
              </a:spcBef>
              <a:buFont typeface="Arial"/>
              <a:buNone/>
              <a:defRPr/>
            </a:lvl6pPr>
            <a:lvl7pPr marL="3656741" indent="-12422" rtl="0">
              <a:spcBef>
                <a:spcPts val="0"/>
              </a:spcBef>
              <a:buFont typeface="Arial"/>
              <a:buNone/>
              <a:defRPr/>
            </a:lvl7pPr>
            <a:lvl8pPr marL="4266197" indent="-12379" rtl="0">
              <a:spcBef>
                <a:spcPts val="0"/>
              </a:spcBef>
              <a:buFont typeface="Arial"/>
              <a:buNone/>
              <a:defRPr/>
            </a:lvl8pPr>
            <a:lvl9pPr marL="4875653" indent="-12331" rtl="0">
              <a:spcBef>
                <a:spcPts val="0"/>
              </a:spcBef>
              <a:buFont typeface="Arial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 txBox="1">
            <a:spLocks noGrp="1"/>
          </p:cNvSpPr>
          <p:nvPr>
            <p:ph type="title"/>
          </p:nvPr>
        </p:nvSpPr>
        <p:spPr>
          <a:xfrm>
            <a:off x="720331" y="1697570"/>
            <a:ext cx="31443216" cy="2935819"/>
          </a:xfrm>
          <a:prstGeom prst="rect">
            <a:avLst/>
          </a:prstGeom>
          <a:noFill/>
          <a:ln>
            <a:noFill/>
          </a:ln>
        </p:spPr>
        <p:txBody>
          <a:bodyPr lIns="91411" tIns="91411" rIns="91411" bIns="91411" anchor="ctr" anchorCtr="0"/>
          <a:lstStyle>
            <a:lvl1pPr algn="ctr" rtl="0">
              <a:spcBef>
                <a:spcPts val="0"/>
              </a:spcBef>
              <a:spcAft>
                <a:spcPts val="0"/>
              </a:spcAft>
              <a:defRPr/>
            </a:lvl1pPr>
            <a:lvl2pPr algn="ctr" rtl="0">
              <a:spcBef>
                <a:spcPts val="0"/>
              </a:spcBef>
              <a:spcAft>
                <a:spcPts val="0"/>
              </a:spcAft>
              <a:defRPr/>
            </a:lvl2pPr>
            <a:lvl3pPr algn="ctr" rtl="0">
              <a:spcBef>
                <a:spcPts val="0"/>
              </a:spcBef>
              <a:spcAft>
                <a:spcPts val="0"/>
              </a:spcAft>
              <a:defRPr/>
            </a:lvl3pPr>
            <a:lvl4pPr algn="ctr" rtl="0">
              <a:spcBef>
                <a:spcPts val="0"/>
              </a:spcBef>
              <a:spcAft>
                <a:spcPts val="0"/>
              </a:spcAft>
              <a:defRPr/>
            </a:lvl4pPr>
            <a:lvl5pPr algn="ctr" rtl="0">
              <a:spcBef>
                <a:spcPts val="0"/>
              </a:spcBef>
              <a:spcAft>
                <a:spcPts val="0"/>
              </a:spcAft>
              <a:defRPr/>
            </a:lvl5pPr>
            <a:lvl6pPr marL="609456" algn="ctr" rtl="0">
              <a:spcBef>
                <a:spcPts val="0"/>
              </a:spcBef>
              <a:spcAft>
                <a:spcPts val="0"/>
              </a:spcAft>
              <a:defRPr/>
            </a:lvl6pPr>
            <a:lvl7pPr marL="1218917" algn="ctr" rtl="0">
              <a:spcBef>
                <a:spcPts val="0"/>
              </a:spcBef>
              <a:spcAft>
                <a:spcPts val="0"/>
              </a:spcAft>
              <a:defRPr/>
            </a:lvl7pPr>
            <a:lvl8pPr marL="1828373" algn="ctr" rtl="0">
              <a:spcBef>
                <a:spcPts val="0"/>
              </a:spcBef>
              <a:spcAft>
                <a:spcPts val="0"/>
              </a:spcAft>
              <a:defRPr/>
            </a:lvl8pPr>
            <a:lvl9pPr marL="2437829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136" name="Shape 136"/>
          <p:cNvSpPr txBox="1">
            <a:spLocks noGrp="1"/>
          </p:cNvSpPr>
          <p:nvPr>
            <p:ph type="body" idx="1"/>
          </p:nvPr>
        </p:nvSpPr>
        <p:spPr>
          <a:xfrm rot="5400000">
            <a:off x="-1367162" y="9405876"/>
            <a:ext cx="35418187" cy="31643237"/>
          </a:xfrm>
          <a:prstGeom prst="rect">
            <a:avLst/>
          </a:prstGeom>
          <a:noFill/>
          <a:ln>
            <a:noFill/>
          </a:ln>
        </p:spPr>
        <p:txBody>
          <a:bodyPr lIns="91411" tIns="91411" rIns="91411" bIns="91411" anchor="t" anchorCtr="0"/>
          <a:lstStyle>
            <a:lvl1pPr marL="457094" indent="-211579" algn="l" rtl="0">
              <a:spcBef>
                <a:spcPts val="773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1pPr>
            <a:lvl2pPr marL="986136" indent="-143818" algn="l" rtl="0">
              <a:spcBef>
                <a:spcPts val="773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/>
            </a:lvl2pPr>
            <a:lvl3pPr marL="1523640" indent="-114168" algn="l" rtl="0">
              <a:spcBef>
                <a:spcPts val="638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3pPr>
            <a:lvl4pPr marL="2133101" indent="-156470" algn="l" rtl="0">
              <a:spcBef>
                <a:spcPts val="509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/>
            </a:lvl4pPr>
            <a:lvl5pPr marL="2742557" indent="-156422" algn="l" rtl="0">
              <a:spcBef>
                <a:spcPts val="509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5pPr>
            <a:lvl6pPr marL="3352013" indent="-156379" algn="l" rtl="0">
              <a:spcBef>
                <a:spcPts val="509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6pPr>
            <a:lvl7pPr marL="3961469" indent="-156331" algn="l" rtl="0">
              <a:spcBef>
                <a:spcPts val="509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7pPr>
            <a:lvl8pPr marL="4570925" indent="-156288" algn="l" rtl="0">
              <a:spcBef>
                <a:spcPts val="509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8pPr>
            <a:lvl9pPr marL="5180381" indent="-156240" algn="l" rtl="0">
              <a:spcBef>
                <a:spcPts val="509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 txBox="1">
            <a:spLocks noGrp="1"/>
          </p:cNvSpPr>
          <p:nvPr>
            <p:ph type="title"/>
          </p:nvPr>
        </p:nvSpPr>
        <p:spPr>
          <a:xfrm rot="5400000">
            <a:off x="7588781" y="18361819"/>
            <a:ext cx="41239018" cy="7910515"/>
          </a:xfrm>
          <a:prstGeom prst="rect">
            <a:avLst/>
          </a:prstGeom>
          <a:noFill/>
          <a:ln>
            <a:noFill/>
          </a:ln>
        </p:spPr>
        <p:txBody>
          <a:bodyPr lIns="91411" tIns="91411" rIns="91411" bIns="91411" anchor="ctr" anchorCtr="0"/>
          <a:lstStyle>
            <a:lvl1pPr algn="ctr" rtl="0">
              <a:spcBef>
                <a:spcPts val="0"/>
              </a:spcBef>
              <a:spcAft>
                <a:spcPts val="0"/>
              </a:spcAft>
              <a:defRPr/>
            </a:lvl1pPr>
            <a:lvl2pPr algn="ctr" rtl="0">
              <a:spcBef>
                <a:spcPts val="0"/>
              </a:spcBef>
              <a:spcAft>
                <a:spcPts val="0"/>
              </a:spcAft>
              <a:defRPr/>
            </a:lvl2pPr>
            <a:lvl3pPr algn="ctr" rtl="0">
              <a:spcBef>
                <a:spcPts val="0"/>
              </a:spcBef>
              <a:spcAft>
                <a:spcPts val="0"/>
              </a:spcAft>
              <a:defRPr/>
            </a:lvl3pPr>
            <a:lvl4pPr algn="ctr" rtl="0">
              <a:spcBef>
                <a:spcPts val="0"/>
              </a:spcBef>
              <a:spcAft>
                <a:spcPts val="0"/>
              </a:spcAft>
              <a:defRPr/>
            </a:lvl4pPr>
            <a:lvl5pPr algn="ctr" rtl="0">
              <a:spcBef>
                <a:spcPts val="0"/>
              </a:spcBef>
              <a:spcAft>
                <a:spcPts val="0"/>
              </a:spcAft>
              <a:defRPr/>
            </a:lvl5pPr>
            <a:lvl6pPr marL="609456" algn="ctr" rtl="0">
              <a:spcBef>
                <a:spcPts val="0"/>
              </a:spcBef>
              <a:spcAft>
                <a:spcPts val="0"/>
              </a:spcAft>
              <a:defRPr/>
            </a:lvl6pPr>
            <a:lvl7pPr marL="1218917" algn="ctr" rtl="0">
              <a:spcBef>
                <a:spcPts val="0"/>
              </a:spcBef>
              <a:spcAft>
                <a:spcPts val="0"/>
              </a:spcAft>
              <a:defRPr/>
            </a:lvl7pPr>
            <a:lvl8pPr marL="1828373" algn="ctr" rtl="0">
              <a:spcBef>
                <a:spcPts val="0"/>
              </a:spcBef>
              <a:spcAft>
                <a:spcPts val="0"/>
              </a:spcAft>
              <a:defRPr/>
            </a:lvl8pPr>
            <a:lvl9pPr marL="2437829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139" name="Shape 139"/>
          <p:cNvSpPr txBox="1">
            <a:spLocks noGrp="1"/>
          </p:cNvSpPr>
          <p:nvPr>
            <p:ph type="body" idx="1"/>
          </p:nvPr>
        </p:nvSpPr>
        <p:spPr>
          <a:xfrm rot="5400000">
            <a:off x="-8289989" y="10507862"/>
            <a:ext cx="41239018" cy="23618429"/>
          </a:xfrm>
          <a:prstGeom prst="rect">
            <a:avLst/>
          </a:prstGeom>
          <a:noFill/>
          <a:ln>
            <a:noFill/>
          </a:ln>
        </p:spPr>
        <p:txBody>
          <a:bodyPr lIns="91411" tIns="91411" rIns="91411" bIns="91411" anchor="t" anchorCtr="0"/>
          <a:lstStyle>
            <a:lvl1pPr marL="457094" indent="-211579" algn="l" rtl="0">
              <a:spcBef>
                <a:spcPts val="773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1pPr>
            <a:lvl2pPr marL="986136" indent="-143818" algn="l" rtl="0">
              <a:spcBef>
                <a:spcPts val="773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/>
            </a:lvl2pPr>
            <a:lvl3pPr marL="1523640" indent="-114168" algn="l" rtl="0">
              <a:spcBef>
                <a:spcPts val="638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3pPr>
            <a:lvl4pPr marL="2133101" indent="-156470" algn="l" rtl="0">
              <a:spcBef>
                <a:spcPts val="509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/>
            </a:lvl4pPr>
            <a:lvl5pPr marL="2742557" indent="-156422" algn="l" rtl="0">
              <a:spcBef>
                <a:spcPts val="509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5pPr>
            <a:lvl6pPr marL="3352013" indent="-156379" algn="l" rtl="0">
              <a:spcBef>
                <a:spcPts val="509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6pPr>
            <a:lvl7pPr marL="3961469" indent="-156331" algn="l" rtl="0">
              <a:spcBef>
                <a:spcPts val="509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7pPr>
            <a:lvl8pPr marL="4570925" indent="-156288" algn="l" rtl="0">
              <a:spcBef>
                <a:spcPts val="509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8pPr>
            <a:lvl9pPr marL="5180381" indent="-156240" algn="l" rtl="0">
              <a:spcBef>
                <a:spcPts val="509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>
            <a:spLocks noGrp="1"/>
          </p:cNvSpPr>
          <p:nvPr>
            <p:ph type="title"/>
          </p:nvPr>
        </p:nvSpPr>
        <p:spPr>
          <a:xfrm>
            <a:off x="720331" y="1697570"/>
            <a:ext cx="31443216" cy="2935819"/>
          </a:xfrm>
          <a:prstGeom prst="rect">
            <a:avLst/>
          </a:prstGeom>
          <a:noFill/>
          <a:ln>
            <a:noFill/>
          </a:ln>
        </p:spPr>
        <p:txBody>
          <a:bodyPr lIns="91411" tIns="91411" rIns="91411" bIns="91411" anchor="ctr" anchorCtr="0"/>
          <a:lstStyle>
            <a:lvl1pPr algn="ctr" rtl="0">
              <a:spcBef>
                <a:spcPts val="0"/>
              </a:spcBef>
              <a:spcAft>
                <a:spcPts val="0"/>
              </a:spcAft>
              <a:defRPr/>
            </a:lvl1pPr>
            <a:lvl2pPr algn="ctr" rtl="0">
              <a:spcBef>
                <a:spcPts val="0"/>
              </a:spcBef>
              <a:spcAft>
                <a:spcPts val="0"/>
              </a:spcAft>
              <a:defRPr/>
            </a:lvl2pPr>
            <a:lvl3pPr algn="ctr" rtl="0">
              <a:spcBef>
                <a:spcPts val="0"/>
              </a:spcBef>
              <a:spcAft>
                <a:spcPts val="0"/>
              </a:spcAft>
              <a:defRPr/>
            </a:lvl3pPr>
            <a:lvl4pPr algn="ctr" rtl="0">
              <a:spcBef>
                <a:spcPts val="0"/>
              </a:spcBef>
              <a:spcAft>
                <a:spcPts val="0"/>
              </a:spcAft>
              <a:defRPr/>
            </a:lvl4pPr>
            <a:lvl5pPr algn="ctr" rtl="0">
              <a:spcBef>
                <a:spcPts val="0"/>
              </a:spcBef>
              <a:spcAft>
                <a:spcPts val="0"/>
              </a:spcAft>
              <a:defRPr/>
            </a:lvl5pPr>
            <a:lvl6pPr marL="609456" algn="ctr" rtl="0">
              <a:spcBef>
                <a:spcPts val="0"/>
              </a:spcBef>
              <a:spcAft>
                <a:spcPts val="0"/>
              </a:spcAft>
              <a:defRPr/>
            </a:lvl6pPr>
            <a:lvl7pPr marL="1218917" algn="ctr" rtl="0">
              <a:spcBef>
                <a:spcPts val="0"/>
              </a:spcBef>
              <a:spcAft>
                <a:spcPts val="0"/>
              </a:spcAft>
              <a:defRPr/>
            </a:lvl7pPr>
            <a:lvl8pPr marL="1828373" algn="ctr" rtl="0">
              <a:spcBef>
                <a:spcPts val="0"/>
              </a:spcBef>
              <a:spcAft>
                <a:spcPts val="0"/>
              </a:spcAft>
              <a:defRPr/>
            </a:lvl8pPr>
            <a:lvl9pPr marL="2437829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>
            <a:off x="520308" y="7518401"/>
            <a:ext cx="3682603" cy="35418187"/>
          </a:xfrm>
          <a:prstGeom prst="rect">
            <a:avLst/>
          </a:prstGeom>
          <a:noFill/>
          <a:ln>
            <a:noFill/>
          </a:ln>
        </p:spPr>
        <p:txBody>
          <a:bodyPr lIns="91411" tIns="91411" rIns="91411" bIns="91411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body" idx="2"/>
          </p:nvPr>
        </p:nvSpPr>
        <p:spPr>
          <a:xfrm>
            <a:off x="4317209" y="7518401"/>
            <a:ext cx="3683794" cy="35418187"/>
          </a:xfrm>
          <a:prstGeom prst="rect">
            <a:avLst/>
          </a:prstGeom>
          <a:noFill/>
          <a:ln>
            <a:noFill/>
          </a:ln>
        </p:spPr>
        <p:txBody>
          <a:bodyPr lIns="91411" tIns="91411" rIns="91411" bIns="91411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>
            <a:spLocks noGrp="1"/>
          </p:cNvSpPr>
          <p:nvPr>
            <p:ph type="title"/>
          </p:nvPr>
        </p:nvSpPr>
        <p:spPr>
          <a:xfrm>
            <a:off x="1645445" y="1756834"/>
            <a:ext cx="29627510" cy="7315200"/>
          </a:xfrm>
          <a:prstGeom prst="rect">
            <a:avLst/>
          </a:prstGeom>
          <a:noFill/>
          <a:ln>
            <a:noFill/>
          </a:ln>
        </p:spPr>
        <p:txBody>
          <a:bodyPr lIns="91411" tIns="91411" rIns="91411" bIns="91411" anchor="ctr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body" idx="1"/>
          </p:nvPr>
        </p:nvSpPr>
        <p:spPr>
          <a:xfrm>
            <a:off x="1645447" y="9825571"/>
            <a:ext cx="14544677" cy="4093632"/>
          </a:xfrm>
          <a:prstGeom prst="rect">
            <a:avLst/>
          </a:prstGeom>
          <a:noFill/>
          <a:ln>
            <a:noFill/>
          </a:ln>
        </p:spPr>
        <p:txBody>
          <a:bodyPr lIns="91411" tIns="91411" rIns="91411" bIns="91411" anchor="b" anchorCtr="0"/>
          <a:lstStyle>
            <a:lvl1pPr marL="0" indent="0" rtl="0">
              <a:spcBef>
                <a:spcPts val="0"/>
              </a:spcBef>
              <a:buFont typeface="Arial"/>
              <a:buNone/>
              <a:defRPr/>
            </a:lvl1pPr>
            <a:lvl2pPr marL="609456" indent="-12653" rtl="0">
              <a:spcBef>
                <a:spcPts val="0"/>
              </a:spcBef>
              <a:buFont typeface="Arial"/>
              <a:buNone/>
              <a:defRPr/>
            </a:lvl2pPr>
            <a:lvl3pPr marL="1218917" indent="-12610" rtl="0">
              <a:spcBef>
                <a:spcPts val="0"/>
              </a:spcBef>
              <a:buFont typeface="Arial"/>
              <a:buNone/>
              <a:defRPr/>
            </a:lvl3pPr>
            <a:lvl4pPr marL="1828373" indent="-12562" rtl="0">
              <a:spcBef>
                <a:spcPts val="0"/>
              </a:spcBef>
              <a:buFont typeface="Arial"/>
              <a:buNone/>
              <a:defRPr/>
            </a:lvl4pPr>
            <a:lvl5pPr marL="2437829" indent="-12514" rtl="0">
              <a:spcBef>
                <a:spcPts val="0"/>
              </a:spcBef>
              <a:buFont typeface="Arial"/>
              <a:buNone/>
              <a:defRPr/>
            </a:lvl5pPr>
            <a:lvl6pPr marL="3047285" indent="-12470" rtl="0">
              <a:spcBef>
                <a:spcPts val="0"/>
              </a:spcBef>
              <a:buFont typeface="Arial"/>
              <a:buNone/>
              <a:defRPr/>
            </a:lvl6pPr>
            <a:lvl7pPr marL="3656741" indent="-12422" rtl="0">
              <a:spcBef>
                <a:spcPts val="0"/>
              </a:spcBef>
              <a:buFont typeface="Arial"/>
              <a:buNone/>
              <a:defRPr/>
            </a:lvl7pPr>
            <a:lvl8pPr marL="4266197" indent="-12379" rtl="0">
              <a:spcBef>
                <a:spcPts val="0"/>
              </a:spcBef>
              <a:buFont typeface="Arial"/>
              <a:buNone/>
              <a:defRPr/>
            </a:lvl8pPr>
            <a:lvl9pPr marL="4875653" indent="-12331" rtl="0">
              <a:spcBef>
                <a:spcPts val="0"/>
              </a:spcBef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2"/>
          </p:nvPr>
        </p:nvSpPr>
        <p:spPr>
          <a:xfrm>
            <a:off x="1645447" y="13919206"/>
            <a:ext cx="14544677" cy="25287816"/>
          </a:xfrm>
          <a:prstGeom prst="rect">
            <a:avLst/>
          </a:prstGeom>
          <a:noFill/>
          <a:ln>
            <a:noFill/>
          </a:ln>
        </p:spPr>
        <p:txBody>
          <a:bodyPr lIns="91411" tIns="91411" rIns="91411" bIns="91411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body" idx="3"/>
          </p:nvPr>
        </p:nvSpPr>
        <p:spPr>
          <a:xfrm>
            <a:off x="16722329" y="9825571"/>
            <a:ext cx="14550629" cy="4093632"/>
          </a:xfrm>
          <a:prstGeom prst="rect">
            <a:avLst/>
          </a:prstGeom>
          <a:noFill/>
          <a:ln>
            <a:noFill/>
          </a:ln>
        </p:spPr>
        <p:txBody>
          <a:bodyPr lIns="91411" tIns="91411" rIns="91411" bIns="91411" anchor="b" anchorCtr="0"/>
          <a:lstStyle>
            <a:lvl1pPr marL="0" indent="0" rtl="0">
              <a:spcBef>
                <a:spcPts val="0"/>
              </a:spcBef>
              <a:buFont typeface="Arial"/>
              <a:buNone/>
              <a:defRPr/>
            </a:lvl1pPr>
            <a:lvl2pPr marL="609456" indent="-12653" rtl="0">
              <a:spcBef>
                <a:spcPts val="0"/>
              </a:spcBef>
              <a:buFont typeface="Arial"/>
              <a:buNone/>
              <a:defRPr/>
            </a:lvl2pPr>
            <a:lvl3pPr marL="1218917" indent="-12610" rtl="0">
              <a:spcBef>
                <a:spcPts val="0"/>
              </a:spcBef>
              <a:buFont typeface="Arial"/>
              <a:buNone/>
              <a:defRPr/>
            </a:lvl3pPr>
            <a:lvl4pPr marL="1828373" indent="-12562" rtl="0">
              <a:spcBef>
                <a:spcPts val="0"/>
              </a:spcBef>
              <a:buFont typeface="Arial"/>
              <a:buNone/>
              <a:defRPr/>
            </a:lvl4pPr>
            <a:lvl5pPr marL="2437829" indent="-12514" rtl="0">
              <a:spcBef>
                <a:spcPts val="0"/>
              </a:spcBef>
              <a:buFont typeface="Arial"/>
              <a:buNone/>
              <a:defRPr/>
            </a:lvl5pPr>
            <a:lvl6pPr marL="3047285" indent="-12470" rtl="0">
              <a:spcBef>
                <a:spcPts val="0"/>
              </a:spcBef>
              <a:buFont typeface="Arial"/>
              <a:buNone/>
              <a:defRPr/>
            </a:lvl6pPr>
            <a:lvl7pPr marL="3656741" indent="-12422" rtl="0">
              <a:spcBef>
                <a:spcPts val="0"/>
              </a:spcBef>
              <a:buFont typeface="Arial"/>
              <a:buNone/>
              <a:defRPr/>
            </a:lvl7pPr>
            <a:lvl8pPr marL="4266197" indent="-12379" rtl="0">
              <a:spcBef>
                <a:spcPts val="0"/>
              </a:spcBef>
              <a:buFont typeface="Arial"/>
              <a:buNone/>
              <a:defRPr/>
            </a:lvl8pPr>
            <a:lvl9pPr marL="4875653" indent="-12331" rtl="0">
              <a:spcBef>
                <a:spcPts val="0"/>
              </a:spcBef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body" idx="4"/>
          </p:nvPr>
        </p:nvSpPr>
        <p:spPr>
          <a:xfrm>
            <a:off x="16722329" y="13919206"/>
            <a:ext cx="14550629" cy="25287816"/>
          </a:xfrm>
          <a:prstGeom prst="rect">
            <a:avLst/>
          </a:prstGeom>
          <a:noFill/>
          <a:ln>
            <a:noFill/>
          </a:ln>
        </p:spPr>
        <p:txBody>
          <a:bodyPr lIns="91411" tIns="91411" rIns="91411" bIns="91411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>
            <a:spLocks noGrp="1"/>
          </p:cNvSpPr>
          <p:nvPr>
            <p:ph type="title"/>
          </p:nvPr>
        </p:nvSpPr>
        <p:spPr>
          <a:xfrm>
            <a:off x="720331" y="1697570"/>
            <a:ext cx="31443216" cy="2935819"/>
          </a:xfrm>
          <a:prstGeom prst="rect">
            <a:avLst/>
          </a:prstGeom>
          <a:noFill/>
          <a:ln>
            <a:noFill/>
          </a:ln>
        </p:spPr>
        <p:txBody>
          <a:bodyPr lIns="91411" tIns="91411" rIns="91411" bIns="91411" anchor="ctr" anchorCtr="0"/>
          <a:lstStyle>
            <a:lvl1pPr algn="ctr" rtl="0">
              <a:spcBef>
                <a:spcPts val="0"/>
              </a:spcBef>
              <a:spcAft>
                <a:spcPts val="0"/>
              </a:spcAft>
              <a:defRPr/>
            </a:lvl1pPr>
            <a:lvl2pPr algn="ctr" rtl="0">
              <a:spcBef>
                <a:spcPts val="0"/>
              </a:spcBef>
              <a:spcAft>
                <a:spcPts val="0"/>
              </a:spcAft>
              <a:defRPr/>
            </a:lvl2pPr>
            <a:lvl3pPr algn="ctr" rtl="0">
              <a:spcBef>
                <a:spcPts val="0"/>
              </a:spcBef>
              <a:spcAft>
                <a:spcPts val="0"/>
              </a:spcAft>
              <a:defRPr/>
            </a:lvl3pPr>
            <a:lvl4pPr algn="ctr" rtl="0">
              <a:spcBef>
                <a:spcPts val="0"/>
              </a:spcBef>
              <a:spcAft>
                <a:spcPts val="0"/>
              </a:spcAft>
              <a:defRPr/>
            </a:lvl4pPr>
            <a:lvl5pPr algn="ctr" rtl="0">
              <a:spcBef>
                <a:spcPts val="0"/>
              </a:spcBef>
              <a:spcAft>
                <a:spcPts val="0"/>
              </a:spcAft>
              <a:defRPr/>
            </a:lvl5pPr>
            <a:lvl6pPr marL="609456" algn="ctr" rtl="0">
              <a:spcBef>
                <a:spcPts val="0"/>
              </a:spcBef>
              <a:spcAft>
                <a:spcPts val="0"/>
              </a:spcAft>
              <a:defRPr/>
            </a:lvl6pPr>
            <a:lvl7pPr marL="1218917" algn="ctr" rtl="0">
              <a:spcBef>
                <a:spcPts val="0"/>
              </a:spcBef>
              <a:spcAft>
                <a:spcPts val="0"/>
              </a:spcAft>
              <a:defRPr/>
            </a:lvl7pPr>
            <a:lvl8pPr marL="1828373" algn="ctr" rtl="0">
              <a:spcBef>
                <a:spcPts val="0"/>
              </a:spcBef>
              <a:spcAft>
                <a:spcPts val="0"/>
              </a:spcAft>
              <a:defRPr/>
            </a:lvl8pPr>
            <a:lvl9pPr marL="2437829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1645445" y="1748374"/>
            <a:ext cx="10829923" cy="7435848"/>
          </a:xfrm>
          <a:prstGeom prst="rect">
            <a:avLst/>
          </a:prstGeom>
          <a:noFill/>
          <a:ln>
            <a:noFill/>
          </a:ln>
        </p:spPr>
        <p:txBody>
          <a:bodyPr lIns="91411" tIns="91411" rIns="91411" bIns="91411" anchor="b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body" idx="1"/>
          </p:nvPr>
        </p:nvSpPr>
        <p:spPr>
          <a:xfrm>
            <a:off x="12870657" y="1748374"/>
            <a:ext cx="18402298" cy="37458648"/>
          </a:xfrm>
          <a:prstGeom prst="rect">
            <a:avLst/>
          </a:prstGeom>
          <a:noFill/>
          <a:ln>
            <a:noFill/>
          </a:ln>
        </p:spPr>
        <p:txBody>
          <a:bodyPr lIns="91411" tIns="91411" rIns="91411" bIns="91411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1645445" y="9184219"/>
            <a:ext cx="10829923" cy="30022800"/>
          </a:xfrm>
          <a:prstGeom prst="rect">
            <a:avLst/>
          </a:prstGeom>
          <a:noFill/>
          <a:ln>
            <a:noFill/>
          </a:ln>
        </p:spPr>
        <p:txBody>
          <a:bodyPr lIns="91411" tIns="91411" rIns="91411" bIns="91411" anchor="t" anchorCtr="0"/>
          <a:lstStyle>
            <a:lvl1pPr marL="0" indent="0" rtl="0">
              <a:spcBef>
                <a:spcPts val="0"/>
              </a:spcBef>
              <a:buFont typeface="Arial"/>
              <a:buNone/>
              <a:defRPr/>
            </a:lvl1pPr>
            <a:lvl2pPr marL="609456" indent="-12653" rtl="0">
              <a:spcBef>
                <a:spcPts val="0"/>
              </a:spcBef>
              <a:buFont typeface="Arial"/>
              <a:buNone/>
              <a:defRPr/>
            </a:lvl2pPr>
            <a:lvl3pPr marL="1218917" indent="-12610" rtl="0">
              <a:spcBef>
                <a:spcPts val="0"/>
              </a:spcBef>
              <a:buFont typeface="Arial"/>
              <a:buNone/>
              <a:defRPr/>
            </a:lvl3pPr>
            <a:lvl4pPr marL="1828373" indent="-12562" rtl="0">
              <a:spcBef>
                <a:spcPts val="0"/>
              </a:spcBef>
              <a:buFont typeface="Arial"/>
              <a:buNone/>
              <a:defRPr/>
            </a:lvl4pPr>
            <a:lvl5pPr marL="2437829" indent="-12514" rtl="0">
              <a:spcBef>
                <a:spcPts val="0"/>
              </a:spcBef>
              <a:buFont typeface="Arial"/>
              <a:buNone/>
              <a:defRPr/>
            </a:lvl5pPr>
            <a:lvl6pPr marL="3047285" indent="-12470" rtl="0">
              <a:spcBef>
                <a:spcPts val="0"/>
              </a:spcBef>
              <a:buFont typeface="Arial"/>
              <a:buNone/>
              <a:defRPr/>
            </a:lvl6pPr>
            <a:lvl7pPr marL="3656741" indent="-12422" rtl="0">
              <a:spcBef>
                <a:spcPts val="0"/>
              </a:spcBef>
              <a:buFont typeface="Arial"/>
              <a:buNone/>
              <a:defRPr/>
            </a:lvl7pPr>
            <a:lvl8pPr marL="4266197" indent="-12379" rtl="0">
              <a:spcBef>
                <a:spcPts val="0"/>
              </a:spcBef>
              <a:buFont typeface="Arial"/>
              <a:buNone/>
              <a:defRPr/>
            </a:lvl8pPr>
            <a:lvl9pPr marL="4875653" indent="-12331" rtl="0">
              <a:spcBef>
                <a:spcPts val="0"/>
              </a:spcBef>
              <a:buFont typeface="Arial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>
            <a:spLocks noGrp="1"/>
          </p:cNvSpPr>
          <p:nvPr>
            <p:ph type="title"/>
          </p:nvPr>
        </p:nvSpPr>
        <p:spPr>
          <a:xfrm>
            <a:off x="6452004" y="30723422"/>
            <a:ext cx="19751275" cy="3627965"/>
          </a:xfrm>
          <a:prstGeom prst="rect">
            <a:avLst/>
          </a:prstGeom>
          <a:noFill/>
          <a:ln>
            <a:noFill/>
          </a:ln>
        </p:spPr>
        <p:txBody>
          <a:bodyPr lIns="91411" tIns="91411" rIns="91411" bIns="91411" anchor="b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2" name="Shape 42"/>
          <p:cNvSpPr>
            <a:spLocks noGrp="1"/>
          </p:cNvSpPr>
          <p:nvPr>
            <p:ph type="pic" idx="2"/>
          </p:nvPr>
        </p:nvSpPr>
        <p:spPr>
          <a:xfrm>
            <a:off x="6452004" y="3922193"/>
            <a:ext cx="19751275" cy="26333448"/>
          </a:xfrm>
          <a:prstGeom prst="rect">
            <a:avLst/>
          </a:prstGeom>
          <a:noFill/>
          <a:ln>
            <a:noFill/>
          </a:ln>
        </p:spPr>
      </p:sp>
      <p:sp>
        <p:nvSpPr>
          <p:cNvPr id="43" name="Shape 43"/>
          <p:cNvSpPr txBox="1">
            <a:spLocks noGrp="1"/>
          </p:cNvSpPr>
          <p:nvPr>
            <p:ph type="body" idx="1"/>
          </p:nvPr>
        </p:nvSpPr>
        <p:spPr>
          <a:xfrm>
            <a:off x="6452004" y="34351390"/>
            <a:ext cx="19751275" cy="5149848"/>
          </a:xfrm>
          <a:prstGeom prst="rect">
            <a:avLst/>
          </a:prstGeom>
          <a:noFill/>
          <a:ln>
            <a:noFill/>
          </a:ln>
        </p:spPr>
        <p:txBody>
          <a:bodyPr lIns="91411" tIns="91411" rIns="91411" bIns="91411" anchor="t" anchorCtr="0"/>
          <a:lstStyle>
            <a:lvl1pPr marL="0" indent="0" rtl="0">
              <a:spcBef>
                <a:spcPts val="0"/>
              </a:spcBef>
              <a:buFont typeface="Arial"/>
              <a:buNone/>
              <a:defRPr/>
            </a:lvl1pPr>
            <a:lvl2pPr marL="609456" indent="-12653" rtl="0">
              <a:spcBef>
                <a:spcPts val="0"/>
              </a:spcBef>
              <a:buFont typeface="Arial"/>
              <a:buNone/>
              <a:defRPr/>
            </a:lvl2pPr>
            <a:lvl3pPr marL="1218917" indent="-12610" rtl="0">
              <a:spcBef>
                <a:spcPts val="0"/>
              </a:spcBef>
              <a:buFont typeface="Arial"/>
              <a:buNone/>
              <a:defRPr/>
            </a:lvl3pPr>
            <a:lvl4pPr marL="1828373" indent="-12562" rtl="0">
              <a:spcBef>
                <a:spcPts val="0"/>
              </a:spcBef>
              <a:buFont typeface="Arial"/>
              <a:buNone/>
              <a:defRPr/>
            </a:lvl4pPr>
            <a:lvl5pPr marL="2437829" indent="-12514" rtl="0">
              <a:spcBef>
                <a:spcPts val="0"/>
              </a:spcBef>
              <a:buFont typeface="Arial"/>
              <a:buNone/>
              <a:defRPr/>
            </a:lvl5pPr>
            <a:lvl6pPr marL="3047285" indent="-12470" rtl="0">
              <a:spcBef>
                <a:spcPts val="0"/>
              </a:spcBef>
              <a:buFont typeface="Arial"/>
              <a:buNone/>
              <a:defRPr/>
            </a:lvl6pPr>
            <a:lvl7pPr marL="3656741" indent="-12422" rtl="0">
              <a:spcBef>
                <a:spcPts val="0"/>
              </a:spcBef>
              <a:buFont typeface="Arial"/>
              <a:buNone/>
              <a:defRPr/>
            </a:lvl7pPr>
            <a:lvl8pPr marL="4266197" indent="-12379" rtl="0">
              <a:spcBef>
                <a:spcPts val="0"/>
              </a:spcBef>
              <a:buFont typeface="Arial"/>
              <a:buNone/>
              <a:defRPr/>
            </a:lvl8pPr>
            <a:lvl9pPr marL="4875653" indent="-12331" rtl="0">
              <a:spcBef>
                <a:spcPts val="0"/>
              </a:spcBef>
              <a:buFont typeface="Arial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33.xml"/><Relationship Id="rId12" Type="http://schemas.openxmlformats.org/officeDocument/2006/relationships/theme" Target="../theme/theme3.xml"/><Relationship Id="rId1" Type="http://schemas.openxmlformats.org/officeDocument/2006/relationships/slideLayout" Target="../slideLayouts/slideLayout23.xml"/><Relationship Id="rId2" Type="http://schemas.openxmlformats.org/officeDocument/2006/relationships/slideLayout" Target="../slideLayouts/slideLayout24.xml"/><Relationship Id="rId3" Type="http://schemas.openxmlformats.org/officeDocument/2006/relationships/slideLayout" Target="../slideLayouts/slideLayout25.xml"/><Relationship Id="rId4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7.xml"/><Relationship Id="rId6" Type="http://schemas.openxmlformats.org/officeDocument/2006/relationships/slideLayout" Target="../slideLayouts/slideLayout28.xml"/><Relationship Id="rId7" Type="http://schemas.openxmlformats.org/officeDocument/2006/relationships/slideLayout" Target="../slideLayouts/slideLayout29.xml"/><Relationship Id="rId8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/>
          <p:nvPr/>
        </p:nvSpPr>
        <p:spPr>
          <a:xfrm>
            <a:off x="0" y="2"/>
            <a:ext cx="32918400" cy="4800600"/>
          </a:xfrm>
          <a:prstGeom prst="rect">
            <a:avLst/>
          </a:prstGeom>
          <a:solidFill>
            <a:srgbClr val="B31B1B"/>
          </a:solidFill>
          <a:ln w="9525" cap="flat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11" tIns="45691" rIns="91411" bIns="45691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800" b="0" i="0" u="none" strike="noStrike" cap="none" baseline="0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10" name="Shape 10"/>
          <p:cNvSpPr/>
          <p:nvPr/>
        </p:nvSpPr>
        <p:spPr>
          <a:xfrm>
            <a:off x="0" y="4898573"/>
            <a:ext cx="32918400" cy="128016"/>
          </a:xfrm>
          <a:prstGeom prst="rect">
            <a:avLst/>
          </a:prstGeom>
          <a:solidFill>
            <a:srgbClr val="660000"/>
          </a:solidFill>
          <a:ln w="152400" cap="flat" cmpd="sng">
            <a:solidFill>
              <a:srgbClr val="FF99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11" tIns="45691" rIns="91411" bIns="45691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800" b="0" i="0" u="none" strike="noStrike" cap="none" baseline="0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11" name="Shape 11"/>
          <p:cNvSpPr txBox="1">
            <a:spLocks noGrp="1"/>
          </p:cNvSpPr>
          <p:nvPr>
            <p:ph type="title"/>
          </p:nvPr>
        </p:nvSpPr>
        <p:spPr>
          <a:xfrm>
            <a:off x="720331" y="1697570"/>
            <a:ext cx="31443216" cy="2935819"/>
          </a:xfrm>
          <a:prstGeom prst="rect">
            <a:avLst/>
          </a:prstGeom>
          <a:noFill/>
          <a:ln>
            <a:noFill/>
          </a:ln>
        </p:spPr>
        <p:txBody>
          <a:bodyPr lIns="91411" tIns="91411" rIns="91411" bIns="91411" anchor="ctr" anchorCtr="0"/>
          <a:lstStyle>
            <a:lvl1pPr marL="0" marR="0" indent="0" algn="ctr" rtl="0">
              <a:spcBef>
                <a:spcPts val="0"/>
              </a:spcBef>
              <a:spcAft>
                <a:spcPts val="0"/>
              </a:spcAft>
              <a:defRPr/>
            </a:lvl1pPr>
            <a:lvl2pPr marL="0" marR="0" indent="0" algn="ctr" rtl="0">
              <a:spcBef>
                <a:spcPts val="0"/>
              </a:spcBef>
              <a:spcAft>
                <a:spcPts val="0"/>
              </a:spcAft>
              <a:defRPr/>
            </a:lvl2pPr>
            <a:lvl3pPr marL="0" marR="0" indent="0" algn="ctr" rtl="0">
              <a:spcBef>
                <a:spcPts val="0"/>
              </a:spcBef>
              <a:spcAft>
                <a:spcPts val="0"/>
              </a:spcAft>
              <a:defRPr/>
            </a:lvl3pPr>
            <a:lvl4pPr marL="0" marR="0" indent="0" algn="ctr" rtl="0">
              <a:spcBef>
                <a:spcPts val="0"/>
              </a:spcBef>
              <a:spcAft>
                <a:spcPts val="0"/>
              </a:spcAft>
              <a:defRPr/>
            </a:lvl4pPr>
            <a:lvl5pPr marL="0" marR="0" indent="0" algn="ctr" rtl="0">
              <a:spcBef>
                <a:spcPts val="0"/>
              </a:spcBef>
              <a:spcAft>
                <a:spcPts val="0"/>
              </a:spcAft>
              <a:defRPr/>
            </a:lvl5pPr>
            <a:lvl6pPr marL="609555" marR="0" indent="-12654" algn="ctr" rtl="0">
              <a:spcBef>
                <a:spcPts val="0"/>
              </a:spcBef>
              <a:spcAft>
                <a:spcPts val="0"/>
              </a:spcAft>
              <a:defRPr/>
            </a:lvl6pPr>
            <a:lvl7pPr marL="1219111" marR="0" indent="-12610" algn="ctr" rtl="0">
              <a:spcBef>
                <a:spcPts val="0"/>
              </a:spcBef>
              <a:spcAft>
                <a:spcPts val="0"/>
              </a:spcAft>
              <a:defRPr/>
            </a:lvl7pPr>
            <a:lvl8pPr marL="1828664" marR="0" indent="-12563" algn="ctr" rtl="0">
              <a:spcBef>
                <a:spcPts val="0"/>
              </a:spcBef>
              <a:spcAft>
                <a:spcPts val="0"/>
              </a:spcAft>
              <a:defRPr/>
            </a:lvl8pPr>
            <a:lvl9pPr marL="2438218" marR="0" indent="-12518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body" idx="1"/>
          </p:nvPr>
        </p:nvSpPr>
        <p:spPr>
          <a:xfrm>
            <a:off x="720331" y="7618217"/>
            <a:ext cx="7480694" cy="35418187"/>
          </a:xfrm>
          <a:prstGeom prst="rect">
            <a:avLst/>
          </a:prstGeom>
          <a:noFill/>
          <a:ln>
            <a:noFill/>
          </a:ln>
        </p:spPr>
        <p:txBody>
          <a:bodyPr lIns="91411" tIns="91411" rIns="91411" bIns="91411" anchor="t" anchorCtr="0"/>
          <a:lstStyle>
            <a:lvl1pPr marL="457166" marR="0" indent="-211611" algn="l" rtl="0">
              <a:spcBef>
                <a:spcPts val="773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1pPr>
            <a:lvl2pPr marL="986293" marR="0" indent="-143839" algn="l" rtl="0">
              <a:spcBef>
                <a:spcPts val="773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/>
            </a:lvl2pPr>
            <a:lvl3pPr marL="1523886" marR="0" indent="-114185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3pPr>
            <a:lvl4pPr marL="2133440" marR="0" indent="-156494" algn="l" rtl="0">
              <a:spcBef>
                <a:spcPts val="507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/>
            </a:lvl4pPr>
            <a:lvl5pPr marL="2742994" marR="0" indent="-156448" algn="l" rtl="0">
              <a:spcBef>
                <a:spcPts val="507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5pPr>
            <a:lvl6pPr marL="3352548" marR="0" indent="-156402" algn="l" rtl="0">
              <a:spcBef>
                <a:spcPts val="507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6pPr>
            <a:lvl7pPr marL="3962104" marR="0" indent="-156358" algn="l" rtl="0">
              <a:spcBef>
                <a:spcPts val="507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7pPr>
            <a:lvl8pPr marL="4571658" marR="0" indent="-156312" algn="l" rtl="0">
              <a:spcBef>
                <a:spcPts val="507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8pPr>
            <a:lvl9pPr marL="5181212" marR="0" indent="-156266" algn="l" rtl="0">
              <a:spcBef>
                <a:spcPts val="507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9pPr>
          </a:lstStyle>
          <a:p>
            <a:endParaRPr/>
          </a:p>
        </p:txBody>
      </p:sp>
      <p:sp>
        <p:nvSpPr>
          <p:cNvPr id="13" name="Shape 13"/>
          <p:cNvSpPr/>
          <p:nvPr/>
        </p:nvSpPr>
        <p:spPr>
          <a:xfrm>
            <a:off x="0" y="0"/>
            <a:ext cx="32918400" cy="438912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11" tIns="45691" rIns="91411" bIns="45691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800" b="0" i="0" u="none" strike="noStrike" cap="none" baseline="0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/>
          <p:nvPr/>
        </p:nvSpPr>
        <p:spPr>
          <a:xfrm>
            <a:off x="0" y="0"/>
            <a:ext cx="32918400" cy="64008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11" tIns="45691" rIns="91411" bIns="45691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800" b="0" i="0" u="none" strike="noStrike" cap="none" baseline="0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52" name="Shape 52"/>
          <p:cNvSpPr/>
          <p:nvPr/>
        </p:nvSpPr>
        <p:spPr>
          <a:xfrm>
            <a:off x="520306" y="7518401"/>
            <a:ext cx="7480694" cy="35418187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11" tIns="45691" rIns="91411" bIns="45691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800" b="0" i="0" u="none" strike="noStrike" cap="none" baseline="0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53" name="Shape 53"/>
          <p:cNvSpPr/>
          <p:nvPr/>
        </p:nvSpPr>
        <p:spPr>
          <a:xfrm>
            <a:off x="0" y="6400800"/>
            <a:ext cx="32918400" cy="173568"/>
          </a:xfrm>
          <a:prstGeom prst="rect">
            <a:avLst/>
          </a:prstGeom>
          <a:solidFill>
            <a:srgbClr val="660000"/>
          </a:solidFill>
          <a:ln>
            <a:noFill/>
          </a:ln>
        </p:spPr>
        <p:txBody>
          <a:bodyPr lIns="91411" tIns="45691" rIns="91411" bIns="45691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800" b="0" i="0" u="none" strike="noStrike" cap="none" baseline="0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54" name="Shape 54"/>
          <p:cNvSpPr txBox="1"/>
          <p:nvPr/>
        </p:nvSpPr>
        <p:spPr>
          <a:xfrm>
            <a:off x="457200" y="43260432"/>
            <a:ext cx="1885949" cy="558806"/>
          </a:xfrm>
          <a:prstGeom prst="rect">
            <a:avLst/>
          </a:prstGeom>
          <a:noFill/>
          <a:ln>
            <a:noFill/>
          </a:ln>
        </p:spPr>
        <p:txBody>
          <a:bodyPr lIns="121656" tIns="60816" rIns="121656" bIns="60816" anchor="t" anchorCtr="0">
            <a:noAutofit/>
          </a:bodyPr>
          <a:lstStyle/>
          <a:p>
            <a:pPr marL="0" marR="0" lvl="0" indent="0" algn="l" rtl="0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500" b="1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POSTER TEMPLATE BY:</a:t>
            </a:r>
          </a:p>
          <a:p>
            <a:pPr marL="0" marR="0" lvl="0" indent="0" algn="l" rtl="0">
              <a:lnSpc>
                <a:spcPct val="75000"/>
              </a:lnSpc>
              <a:spcBef>
                <a:spcPts val="667"/>
              </a:spcBef>
              <a:spcAft>
                <a:spcPts val="0"/>
              </a:spcAft>
              <a:buSzPct val="25000"/>
              <a:buNone/>
            </a:pPr>
            <a:r>
              <a:rPr lang="en-US" sz="1400" b="1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www.PosterPresentations.com</a:t>
            </a:r>
          </a:p>
        </p:txBody>
      </p:sp>
      <p:sp>
        <p:nvSpPr>
          <p:cNvPr id="55" name="Shape 55"/>
          <p:cNvSpPr txBox="1">
            <a:spLocks noGrp="1"/>
          </p:cNvSpPr>
          <p:nvPr>
            <p:ph type="title"/>
          </p:nvPr>
        </p:nvSpPr>
        <p:spPr>
          <a:xfrm>
            <a:off x="720331" y="1697570"/>
            <a:ext cx="31443216" cy="2935819"/>
          </a:xfrm>
          <a:prstGeom prst="rect">
            <a:avLst/>
          </a:prstGeom>
          <a:noFill/>
          <a:ln>
            <a:noFill/>
          </a:ln>
        </p:spPr>
        <p:txBody>
          <a:bodyPr lIns="91411" tIns="91411" rIns="91411" bIns="91411" anchor="ctr" anchorCtr="0"/>
          <a:lstStyle>
            <a:lvl1pPr marL="0" marR="0" indent="0" algn="ctr" rtl="0">
              <a:spcBef>
                <a:spcPts val="0"/>
              </a:spcBef>
              <a:spcAft>
                <a:spcPts val="0"/>
              </a:spcAft>
              <a:defRPr/>
            </a:lvl1pPr>
            <a:lvl2pPr marL="0" marR="0" indent="0" algn="ctr" rtl="0">
              <a:spcBef>
                <a:spcPts val="0"/>
              </a:spcBef>
              <a:spcAft>
                <a:spcPts val="0"/>
              </a:spcAft>
              <a:defRPr/>
            </a:lvl2pPr>
            <a:lvl3pPr marL="0" marR="0" indent="0" algn="ctr" rtl="0">
              <a:spcBef>
                <a:spcPts val="0"/>
              </a:spcBef>
              <a:spcAft>
                <a:spcPts val="0"/>
              </a:spcAft>
              <a:defRPr/>
            </a:lvl3pPr>
            <a:lvl4pPr marL="0" marR="0" indent="0" algn="ctr" rtl="0">
              <a:spcBef>
                <a:spcPts val="0"/>
              </a:spcBef>
              <a:spcAft>
                <a:spcPts val="0"/>
              </a:spcAft>
              <a:defRPr/>
            </a:lvl4pPr>
            <a:lvl5pPr marL="0" marR="0" indent="0" algn="ctr" rtl="0">
              <a:spcBef>
                <a:spcPts val="0"/>
              </a:spcBef>
              <a:spcAft>
                <a:spcPts val="0"/>
              </a:spcAft>
              <a:defRPr/>
            </a:lvl5pPr>
            <a:lvl6pPr marL="609555" marR="0" indent="-12654" algn="ctr" rtl="0">
              <a:spcBef>
                <a:spcPts val="0"/>
              </a:spcBef>
              <a:spcAft>
                <a:spcPts val="0"/>
              </a:spcAft>
              <a:defRPr/>
            </a:lvl6pPr>
            <a:lvl7pPr marL="1219111" marR="0" indent="-12610" algn="ctr" rtl="0">
              <a:spcBef>
                <a:spcPts val="0"/>
              </a:spcBef>
              <a:spcAft>
                <a:spcPts val="0"/>
              </a:spcAft>
              <a:defRPr/>
            </a:lvl7pPr>
            <a:lvl8pPr marL="1828664" marR="0" indent="-12563" algn="ctr" rtl="0">
              <a:spcBef>
                <a:spcPts val="0"/>
              </a:spcBef>
              <a:spcAft>
                <a:spcPts val="0"/>
              </a:spcAft>
              <a:defRPr/>
            </a:lvl8pPr>
            <a:lvl9pPr marL="2438218" marR="0" indent="-12518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body" idx="1"/>
          </p:nvPr>
        </p:nvSpPr>
        <p:spPr>
          <a:xfrm>
            <a:off x="520306" y="7518401"/>
            <a:ext cx="7480694" cy="35418187"/>
          </a:xfrm>
          <a:prstGeom prst="rect">
            <a:avLst/>
          </a:prstGeom>
          <a:noFill/>
          <a:ln>
            <a:noFill/>
          </a:ln>
        </p:spPr>
        <p:txBody>
          <a:bodyPr lIns="91411" tIns="91411" rIns="91411" bIns="91411" anchor="t" anchorCtr="0"/>
          <a:lstStyle>
            <a:lvl1pPr marL="457166" marR="0" indent="-211611" algn="l" rtl="0">
              <a:spcBef>
                <a:spcPts val="773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1pPr>
            <a:lvl2pPr marL="986293" marR="0" indent="-143839" algn="l" rtl="0">
              <a:spcBef>
                <a:spcPts val="773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/>
            </a:lvl2pPr>
            <a:lvl3pPr marL="1523886" marR="0" indent="-114185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3pPr>
            <a:lvl4pPr marL="2133440" marR="0" indent="-156494" algn="l" rtl="0">
              <a:spcBef>
                <a:spcPts val="507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/>
            </a:lvl4pPr>
            <a:lvl5pPr marL="2742994" marR="0" indent="-156448" algn="l" rtl="0">
              <a:spcBef>
                <a:spcPts val="507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5pPr>
            <a:lvl6pPr marL="3352548" marR="0" indent="-156402" algn="l" rtl="0">
              <a:spcBef>
                <a:spcPts val="507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6pPr>
            <a:lvl7pPr marL="3962104" marR="0" indent="-156358" algn="l" rtl="0">
              <a:spcBef>
                <a:spcPts val="507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7pPr>
            <a:lvl8pPr marL="4571658" marR="0" indent="-156312" algn="l" rtl="0">
              <a:spcBef>
                <a:spcPts val="507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8pPr>
            <a:lvl9pPr marL="5181212" marR="0" indent="-156266" algn="l" rtl="0">
              <a:spcBef>
                <a:spcPts val="507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9pPr>
          </a:lstStyle>
          <a:p>
            <a:endParaRPr/>
          </a:p>
        </p:txBody>
      </p:sp>
      <p:sp>
        <p:nvSpPr>
          <p:cNvPr id="57" name="Shape 57"/>
          <p:cNvSpPr/>
          <p:nvPr/>
        </p:nvSpPr>
        <p:spPr>
          <a:xfrm>
            <a:off x="0" y="0"/>
            <a:ext cx="32918400" cy="438912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11" tIns="45691" rIns="91411" bIns="45691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800" b="0" i="0" u="none" strike="noStrike" cap="none" baseline="0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58" name="Shape 58"/>
          <p:cNvSpPr/>
          <p:nvPr/>
        </p:nvSpPr>
        <p:spPr>
          <a:xfrm>
            <a:off x="8617750" y="7518401"/>
            <a:ext cx="15573374" cy="35418187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11" tIns="45691" rIns="91411" bIns="45691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800" b="0" i="0" u="none" strike="noStrike" cap="none" baseline="0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59" name="Shape 59"/>
          <p:cNvSpPr/>
          <p:nvPr/>
        </p:nvSpPr>
        <p:spPr>
          <a:xfrm>
            <a:off x="24809057" y="7518401"/>
            <a:ext cx="7486651" cy="35418187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11" tIns="45691" rIns="91411" bIns="45691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800" b="0" i="0" u="none" strike="noStrike" cap="none" baseline="0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/>
          <p:nvPr/>
        </p:nvSpPr>
        <p:spPr>
          <a:xfrm>
            <a:off x="0" y="0"/>
            <a:ext cx="32918400" cy="64008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11" tIns="45691" rIns="91411" bIns="45691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800" b="0" i="0" u="none" strike="noStrike" cap="none" baseline="0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98" name="Shape 98"/>
          <p:cNvSpPr/>
          <p:nvPr/>
        </p:nvSpPr>
        <p:spPr>
          <a:xfrm>
            <a:off x="520308" y="7518401"/>
            <a:ext cx="31775400" cy="35418187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11" tIns="45691" rIns="91411" bIns="45691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800" b="0" i="0" u="none" strike="noStrike" cap="none" baseline="0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99" name="Shape 99"/>
          <p:cNvSpPr/>
          <p:nvPr/>
        </p:nvSpPr>
        <p:spPr>
          <a:xfrm>
            <a:off x="0" y="6400800"/>
            <a:ext cx="32918400" cy="173568"/>
          </a:xfrm>
          <a:prstGeom prst="rect">
            <a:avLst/>
          </a:prstGeom>
          <a:solidFill>
            <a:srgbClr val="660000"/>
          </a:solidFill>
          <a:ln>
            <a:noFill/>
          </a:ln>
        </p:spPr>
        <p:txBody>
          <a:bodyPr lIns="91411" tIns="45691" rIns="91411" bIns="45691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800" b="0" i="0" u="none" strike="noStrike" cap="none" baseline="0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100" name="Shape 100"/>
          <p:cNvSpPr txBox="1"/>
          <p:nvPr/>
        </p:nvSpPr>
        <p:spPr>
          <a:xfrm>
            <a:off x="457200" y="43260432"/>
            <a:ext cx="1885949" cy="558806"/>
          </a:xfrm>
          <a:prstGeom prst="rect">
            <a:avLst/>
          </a:prstGeom>
          <a:noFill/>
          <a:ln>
            <a:noFill/>
          </a:ln>
        </p:spPr>
        <p:txBody>
          <a:bodyPr lIns="121656" tIns="60816" rIns="121656" bIns="60816" anchor="t" anchorCtr="0">
            <a:noAutofit/>
          </a:bodyPr>
          <a:lstStyle/>
          <a:p>
            <a:pPr marL="0" marR="0" lvl="0" indent="0" algn="l" rtl="0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500" b="1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POSTER TEMPLATE BY:</a:t>
            </a:r>
          </a:p>
          <a:p>
            <a:pPr marL="0" marR="0" lvl="0" indent="0" algn="l" rtl="0">
              <a:lnSpc>
                <a:spcPct val="75000"/>
              </a:lnSpc>
              <a:spcBef>
                <a:spcPts val="667"/>
              </a:spcBef>
              <a:spcAft>
                <a:spcPts val="0"/>
              </a:spcAft>
              <a:buSzPct val="25000"/>
              <a:buNone/>
            </a:pPr>
            <a:r>
              <a:rPr lang="en-US" sz="1400" b="1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www.PosterPresentations.com</a:t>
            </a:r>
          </a:p>
        </p:txBody>
      </p:sp>
      <p:sp>
        <p:nvSpPr>
          <p:cNvPr id="101" name="Shape 101"/>
          <p:cNvSpPr txBox="1">
            <a:spLocks noGrp="1"/>
          </p:cNvSpPr>
          <p:nvPr>
            <p:ph type="title"/>
          </p:nvPr>
        </p:nvSpPr>
        <p:spPr>
          <a:xfrm>
            <a:off x="720331" y="1697570"/>
            <a:ext cx="31443216" cy="2935819"/>
          </a:xfrm>
          <a:prstGeom prst="rect">
            <a:avLst/>
          </a:prstGeom>
          <a:noFill/>
          <a:ln>
            <a:noFill/>
          </a:ln>
        </p:spPr>
        <p:txBody>
          <a:bodyPr lIns="91411" tIns="91411" rIns="91411" bIns="91411" anchor="ctr" anchorCtr="0"/>
          <a:lstStyle>
            <a:lvl1pPr marL="0" marR="0" indent="0" algn="ctr" rtl="0">
              <a:spcBef>
                <a:spcPts val="0"/>
              </a:spcBef>
              <a:spcAft>
                <a:spcPts val="0"/>
              </a:spcAft>
              <a:defRPr/>
            </a:lvl1pPr>
            <a:lvl2pPr marL="0" marR="0" indent="0" algn="ctr" rtl="0">
              <a:spcBef>
                <a:spcPts val="0"/>
              </a:spcBef>
              <a:spcAft>
                <a:spcPts val="0"/>
              </a:spcAft>
              <a:defRPr/>
            </a:lvl2pPr>
            <a:lvl3pPr marL="0" marR="0" indent="0" algn="ctr" rtl="0">
              <a:spcBef>
                <a:spcPts val="0"/>
              </a:spcBef>
              <a:spcAft>
                <a:spcPts val="0"/>
              </a:spcAft>
              <a:defRPr/>
            </a:lvl3pPr>
            <a:lvl4pPr marL="0" marR="0" indent="0" algn="ctr" rtl="0">
              <a:spcBef>
                <a:spcPts val="0"/>
              </a:spcBef>
              <a:spcAft>
                <a:spcPts val="0"/>
              </a:spcAft>
              <a:defRPr/>
            </a:lvl4pPr>
            <a:lvl5pPr marL="0" marR="0" indent="0" algn="ctr" rtl="0">
              <a:spcBef>
                <a:spcPts val="0"/>
              </a:spcBef>
              <a:spcAft>
                <a:spcPts val="0"/>
              </a:spcAft>
              <a:defRPr/>
            </a:lvl5pPr>
            <a:lvl6pPr marL="609555" marR="0" indent="-12654" algn="ctr" rtl="0">
              <a:spcBef>
                <a:spcPts val="0"/>
              </a:spcBef>
              <a:spcAft>
                <a:spcPts val="0"/>
              </a:spcAft>
              <a:defRPr/>
            </a:lvl6pPr>
            <a:lvl7pPr marL="1219111" marR="0" indent="-12610" algn="ctr" rtl="0">
              <a:spcBef>
                <a:spcPts val="0"/>
              </a:spcBef>
              <a:spcAft>
                <a:spcPts val="0"/>
              </a:spcAft>
              <a:defRPr/>
            </a:lvl7pPr>
            <a:lvl8pPr marL="1828664" marR="0" indent="-12563" algn="ctr" rtl="0">
              <a:spcBef>
                <a:spcPts val="0"/>
              </a:spcBef>
              <a:spcAft>
                <a:spcPts val="0"/>
              </a:spcAft>
              <a:defRPr/>
            </a:lvl8pPr>
            <a:lvl9pPr marL="2438218" marR="0" indent="-12518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102" name="Shape 102"/>
          <p:cNvSpPr txBox="1">
            <a:spLocks noGrp="1"/>
          </p:cNvSpPr>
          <p:nvPr>
            <p:ph type="body" idx="1"/>
          </p:nvPr>
        </p:nvSpPr>
        <p:spPr>
          <a:xfrm>
            <a:off x="520308" y="7518401"/>
            <a:ext cx="31643237" cy="35418187"/>
          </a:xfrm>
          <a:prstGeom prst="rect">
            <a:avLst/>
          </a:prstGeom>
          <a:noFill/>
          <a:ln>
            <a:noFill/>
          </a:ln>
        </p:spPr>
        <p:txBody>
          <a:bodyPr lIns="91411" tIns="91411" rIns="91411" bIns="91411" anchor="t" anchorCtr="0"/>
          <a:lstStyle>
            <a:lvl1pPr marL="457166" marR="0" indent="-211611" algn="l" rtl="0">
              <a:spcBef>
                <a:spcPts val="773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1pPr>
            <a:lvl2pPr marL="986293" marR="0" indent="-143839" algn="l" rtl="0">
              <a:spcBef>
                <a:spcPts val="773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/>
            </a:lvl2pPr>
            <a:lvl3pPr marL="1523886" marR="0" indent="-114185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3pPr>
            <a:lvl4pPr marL="2133440" marR="0" indent="-156494" algn="l" rtl="0">
              <a:spcBef>
                <a:spcPts val="507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/>
            </a:lvl4pPr>
            <a:lvl5pPr marL="2742994" marR="0" indent="-156448" algn="l" rtl="0">
              <a:spcBef>
                <a:spcPts val="507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5pPr>
            <a:lvl6pPr marL="3352548" marR="0" indent="-156402" algn="l" rtl="0">
              <a:spcBef>
                <a:spcPts val="507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6pPr>
            <a:lvl7pPr marL="3962104" marR="0" indent="-156358" algn="l" rtl="0">
              <a:spcBef>
                <a:spcPts val="507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7pPr>
            <a:lvl8pPr marL="4571658" marR="0" indent="-156312" algn="l" rtl="0">
              <a:spcBef>
                <a:spcPts val="507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8pPr>
            <a:lvl9pPr marL="5181212" marR="0" indent="-156266" algn="l" rtl="0">
              <a:spcBef>
                <a:spcPts val="507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9pPr>
          </a:lstStyle>
          <a:p>
            <a:endParaRPr/>
          </a:p>
        </p:txBody>
      </p:sp>
      <p:sp>
        <p:nvSpPr>
          <p:cNvPr id="103" name="Shape 103"/>
          <p:cNvSpPr/>
          <p:nvPr/>
        </p:nvSpPr>
        <p:spPr>
          <a:xfrm>
            <a:off x="0" y="0"/>
            <a:ext cx="32918400" cy="438912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11" tIns="45691" rIns="91411" bIns="45691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800" b="0" i="0" u="none" strike="noStrike" cap="none" baseline="0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1" Type="http://schemas.openxmlformats.org/officeDocument/2006/relationships/image" Target="../media/image9.emf"/><Relationship Id="rId12" Type="http://schemas.openxmlformats.org/officeDocument/2006/relationships/image" Target="../media/image10.emf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3.jpg"/><Relationship Id="rId6" Type="http://schemas.openxmlformats.org/officeDocument/2006/relationships/image" Target="../media/image4.png"/><Relationship Id="rId7" Type="http://schemas.openxmlformats.org/officeDocument/2006/relationships/image" Target="../media/image5.jpg"/><Relationship Id="rId8" Type="http://schemas.openxmlformats.org/officeDocument/2006/relationships/image" Target="../media/image6.emf"/><Relationship Id="rId9" Type="http://schemas.openxmlformats.org/officeDocument/2006/relationships/image" Target="../media/image7.emf"/><Relationship Id="rId10" Type="http://schemas.openxmlformats.org/officeDocument/2006/relationships/image" Target="../media/image8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Rectangle 249"/>
          <p:cNvSpPr/>
          <p:nvPr/>
        </p:nvSpPr>
        <p:spPr>
          <a:xfrm>
            <a:off x="7807637" y="8565964"/>
            <a:ext cx="2440503" cy="1322887"/>
          </a:xfrm>
          <a:prstGeom prst="rect">
            <a:avLst/>
          </a:prstGeom>
          <a:solidFill>
            <a:srgbClr val="FFD1D2"/>
          </a:solidFill>
          <a:ln>
            <a:solidFill>
              <a:schemeClr val="bg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710963" y="8554672"/>
            <a:ext cx="1940267" cy="1322887"/>
          </a:xfrm>
          <a:prstGeom prst="rect">
            <a:avLst/>
          </a:prstGeom>
          <a:solidFill>
            <a:srgbClr val="FFD1D2"/>
          </a:solidFill>
          <a:ln>
            <a:solidFill>
              <a:schemeClr val="bg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9" name="Shape 207"/>
          <p:cNvSpPr txBox="1"/>
          <p:nvPr/>
        </p:nvSpPr>
        <p:spPr>
          <a:xfrm>
            <a:off x="644475" y="21629300"/>
            <a:ext cx="31741373" cy="13177921"/>
          </a:xfrm>
          <a:prstGeom prst="rect">
            <a:avLst/>
          </a:prstGeom>
          <a:noFill/>
          <a:ln w="28575" cap="flat" cmpd="sng">
            <a:solidFill>
              <a:schemeClr val="dk2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609504" tIns="609504" rIns="609504" bIns="609504" anchor="t" anchorCtr="0">
            <a:noAutofit/>
          </a:bodyPr>
          <a:lstStyle/>
          <a:p>
            <a:pPr>
              <a:spcBef>
                <a:spcPts val="1800"/>
              </a:spcBef>
              <a:spcAft>
                <a:spcPts val="1800"/>
              </a:spcAft>
            </a:pPr>
            <a:endParaRPr sz="43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22" name="Shape 207"/>
          <p:cNvSpPr txBox="1"/>
          <p:nvPr/>
        </p:nvSpPr>
        <p:spPr>
          <a:xfrm>
            <a:off x="609672" y="13250881"/>
            <a:ext cx="31741373" cy="7246919"/>
          </a:xfrm>
          <a:prstGeom prst="rect">
            <a:avLst/>
          </a:prstGeom>
          <a:noFill/>
          <a:ln w="28575" cap="flat" cmpd="sng">
            <a:solidFill>
              <a:schemeClr val="dk2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609504" tIns="609504" rIns="609504" bIns="609504" anchor="t" anchorCtr="0">
            <a:noAutofit/>
          </a:bodyPr>
          <a:lstStyle/>
          <a:p>
            <a:pPr>
              <a:spcBef>
                <a:spcPts val="1800"/>
              </a:spcBef>
              <a:spcAft>
                <a:spcPts val="1800"/>
              </a:spcAft>
            </a:pPr>
            <a:endParaRPr sz="43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64" name="Rounded Rectangle 363"/>
          <p:cNvSpPr/>
          <p:nvPr/>
        </p:nvSpPr>
        <p:spPr>
          <a:xfrm>
            <a:off x="26473694" y="14284531"/>
            <a:ext cx="4289738" cy="2131308"/>
          </a:xfrm>
          <a:prstGeom prst="roundRect">
            <a:avLst/>
          </a:prstGeom>
          <a:solidFill>
            <a:schemeClr val="accent5"/>
          </a:solidFill>
          <a:ln w="38100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Helvetica Neue Light"/>
              <a:cs typeface="Helvetica Neue Light"/>
            </a:endParaRPr>
          </a:p>
        </p:txBody>
      </p:sp>
      <p:sp>
        <p:nvSpPr>
          <p:cNvPr id="365" name="Rounded Rectangle 364"/>
          <p:cNvSpPr/>
          <p:nvPr/>
        </p:nvSpPr>
        <p:spPr>
          <a:xfrm>
            <a:off x="26475361" y="16856404"/>
            <a:ext cx="4311590" cy="3204785"/>
          </a:xfrm>
          <a:prstGeom prst="roundRect">
            <a:avLst/>
          </a:prstGeom>
          <a:solidFill>
            <a:schemeClr val="accent5"/>
          </a:solidFill>
          <a:ln w="38100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Helvetica Neue Light"/>
              <a:cs typeface="Helvetica Neue Light"/>
            </a:endParaRPr>
          </a:p>
        </p:txBody>
      </p:sp>
      <p:sp>
        <p:nvSpPr>
          <p:cNvPr id="1136" name="Shape 236"/>
          <p:cNvSpPr txBox="1"/>
          <p:nvPr/>
        </p:nvSpPr>
        <p:spPr>
          <a:xfrm>
            <a:off x="609603" y="35052397"/>
            <a:ext cx="31741454" cy="817762"/>
          </a:xfrm>
          <a:prstGeom prst="rect">
            <a:avLst/>
          </a:prstGeom>
          <a:solidFill>
            <a:srgbClr val="B31B1B"/>
          </a:solidFill>
          <a:ln w="2857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121656" tIns="60816" rIns="121656" bIns="60816" anchor="t" anchorCtr="0">
            <a:noAutofit/>
          </a:bodyPr>
          <a:lstStyle/>
          <a:p>
            <a:pPr algn="ctr">
              <a:buSzPct val="25000"/>
            </a:pPr>
            <a:r>
              <a:rPr lang="en-US" sz="4800" b="1" dirty="0">
                <a:solidFill>
                  <a:srgbClr val="F8F8F8"/>
                </a:solidFill>
                <a:latin typeface="Calibri"/>
                <a:ea typeface="Calibri"/>
                <a:cs typeface="Calibri"/>
                <a:sym typeface="Calibri"/>
              </a:rPr>
              <a:t>Experimental Evaluation</a:t>
            </a:r>
          </a:p>
        </p:txBody>
      </p:sp>
      <p:sp>
        <p:nvSpPr>
          <p:cNvPr id="1135" name="Shape 207"/>
          <p:cNvSpPr txBox="1"/>
          <p:nvPr/>
        </p:nvSpPr>
        <p:spPr>
          <a:xfrm>
            <a:off x="609672" y="35870157"/>
            <a:ext cx="31741373" cy="7665443"/>
          </a:xfrm>
          <a:prstGeom prst="rect">
            <a:avLst/>
          </a:prstGeom>
          <a:noFill/>
          <a:ln w="28575" cap="flat" cmpd="sng">
            <a:solidFill>
              <a:schemeClr val="dk2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609504" tIns="609504" rIns="609504" bIns="609504" anchor="t" anchorCtr="0">
            <a:noAutofit/>
          </a:bodyPr>
          <a:lstStyle/>
          <a:p>
            <a:pPr>
              <a:spcBef>
                <a:spcPts val="1800"/>
              </a:spcBef>
              <a:spcAft>
                <a:spcPts val="1800"/>
              </a:spcAft>
            </a:pPr>
            <a:endParaRPr sz="43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30" name="Shape 207"/>
          <p:cNvSpPr txBox="1"/>
          <p:nvPr/>
        </p:nvSpPr>
        <p:spPr>
          <a:xfrm>
            <a:off x="609672" y="6150133"/>
            <a:ext cx="31741373" cy="5961840"/>
          </a:xfrm>
          <a:prstGeom prst="rect">
            <a:avLst/>
          </a:prstGeom>
          <a:noFill/>
          <a:ln w="28575" cap="flat" cmpd="sng">
            <a:solidFill>
              <a:schemeClr val="dk2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609504" tIns="609504" rIns="609504" bIns="609504" anchor="t" anchorCtr="0">
            <a:noAutofit/>
          </a:bodyPr>
          <a:lstStyle/>
          <a:p>
            <a:pPr>
              <a:spcBef>
                <a:spcPts val="1800"/>
              </a:spcBef>
              <a:spcAft>
                <a:spcPts val="1800"/>
              </a:spcAft>
            </a:pPr>
            <a:endParaRPr sz="43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31" name="Shape 236"/>
          <p:cNvSpPr txBox="1"/>
          <p:nvPr/>
        </p:nvSpPr>
        <p:spPr>
          <a:xfrm>
            <a:off x="609603" y="5334305"/>
            <a:ext cx="31741454" cy="817762"/>
          </a:xfrm>
          <a:prstGeom prst="rect">
            <a:avLst/>
          </a:prstGeom>
          <a:solidFill>
            <a:srgbClr val="B31B1B"/>
          </a:solidFill>
          <a:ln w="2857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121656" tIns="60816" rIns="121656" bIns="60816" anchor="t" anchorCtr="0">
            <a:noAutofit/>
          </a:bodyPr>
          <a:lstStyle/>
          <a:p>
            <a:pPr algn="ctr">
              <a:buSzPct val="25000"/>
            </a:pPr>
            <a:r>
              <a:rPr lang="en-US" sz="4800" b="1" dirty="0" err="1" smtClean="0">
                <a:solidFill>
                  <a:srgbClr val="F8F8F8"/>
                </a:solidFill>
                <a:latin typeface="Calibri"/>
                <a:ea typeface="Calibri"/>
                <a:cs typeface="Calibri"/>
                <a:sym typeface="Calibri"/>
              </a:rPr>
              <a:t>SecDCP</a:t>
            </a:r>
            <a:r>
              <a:rPr lang="en-US" sz="4800" b="1" dirty="0" smtClean="0">
                <a:solidFill>
                  <a:srgbClr val="F8F8F8"/>
                </a:solidFill>
                <a:latin typeface="Calibri"/>
                <a:ea typeface="Calibri"/>
                <a:cs typeface="Calibri"/>
                <a:sym typeface="Calibri"/>
              </a:rPr>
              <a:t> Overview</a:t>
            </a:r>
            <a:endParaRPr lang="en-US" sz="4800" b="1" dirty="0">
              <a:solidFill>
                <a:srgbClr val="F8F8F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6" name="Shape 146"/>
          <p:cNvSpPr/>
          <p:nvPr/>
        </p:nvSpPr>
        <p:spPr>
          <a:xfrm>
            <a:off x="0" y="674292"/>
            <a:ext cx="32918400" cy="3969902"/>
          </a:xfrm>
          <a:prstGeom prst="rect">
            <a:avLst/>
          </a:prstGeom>
          <a:noFill/>
          <a:ln>
            <a:noFill/>
          </a:ln>
        </p:spPr>
        <p:txBody>
          <a:bodyPr lIns="121632" tIns="60792" rIns="121632" bIns="60792" anchor="t" anchorCtr="0">
            <a:noAutofit/>
          </a:bodyPr>
          <a:lstStyle/>
          <a:p>
            <a:pPr algn="ctr">
              <a:buSzPct val="25000"/>
            </a:pPr>
            <a:r>
              <a:rPr lang="en-US" sz="6600" dirty="0" err="1" smtClean="0">
                <a:solidFill>
                  <a:srgbClr val="FFFFFF"/>
                </a:solidFill>
                <a:latin typeface="Helvetica Neue Light"/>
                <a:ea typeface="Calibri"/>
                <a:cs typeface="Helvetica Neue Light"/>
                <a:sym typeface="Calibri"/>
              </a:rPr>
              <a:t>SecDCP</a:t>
            </a:r>
            <a:r>
              <a:rPr lang="en-US" sz="6600" dirty="0" smtClean="0">
                <a:solidFill>
                  <a:srgbClr val="FFFFFF"/>
                </a:solidFill>
                <a:latin typeface="Helvetica Neue Light"/>
                <a:ea typeface="Calibri"/>
                <a:cs typeface="Helvetica Neue Light"/>
                <a:sym typeface="Calibri"/>
              </a:rPr>
              <a:t>: Secure Dynamic Cache Partitioning for Efficient Timing Channel Protection</a:t>
            </a:r>
            <a:endParaRPr lang="en-US" sz="6600" dirty="0">
              <a:solidFill>
                <a:srgbClr val="FFFFFF"/>
              </a:solidFill>
              <a:latin typeface="Helvetica Neue Light"/>
              <a:ea typeface="Calibri"/>
              <a:cs typeface="Helvetica Neue Light"/>
              <a:sym typeface="Calibri"/>
            </a:endParaRPr>
          </a:p>
          <a:p>
            <a:pPr algn="ctr">
              <a:spcBef>
                <a:spcPts val="1800"/>
              </a:spcBef>
              <a:buSzPct val="25000"/>
            </a:pPr>
            <a:r>
              <a:rPr lang="en-US" sz="5400" dirty="0" smtClean="0">
                <a:solidFill>
                  <a:srgbClr val="FFFFFF"/>
                </a:solidFill>
                <a:latin typeface="Helvetica Neue Light"/>
                <a:ea typeface="Calibri"/>
                <a:cs typeface="Helvetica Neue Light"/>
                <a:sym typeface="Calibri"/>
              </a:rPr>
              <a:t>Yao Wang, Andrew </a:t>
            </a:r>
            <a:r>
              <a:rPr lang="en-US" sz="5400" dirty="0" err="1" smtClean="0">
                <a:solidFill>
                  <a:srgbClr val="FFFFFF"/>
                </a:solidFill>
                <a:latin typeface="Helvetica Neue Light"/>
                <a:ea typeface="Calibri"/>
                <a:cs typeface="Helvetica Neue Light"/>
                <a:sym typeface="Calibri"/>
              </a:rPr>
              <a:t>Ferraiuolo</a:t>
            </a:r>
            <a:r>
              <a:rPr lang="en-US" sz="5400" dirty="0" smtClean="0">
                <a:solidFill>
                  <a:srgbClr val="FFFFFF"/>
                </a:solidFill>
                <a:latin typeface="Helvetica Neue Light"/>
                <a:ea typeface="Calibri"/>
                <a:cs typeface="Helvetica Neue Light"/>
                <a:sym typeface="Calibri"/>
              </a:rPr>
              <a:t>, </a:t>
            </a:r>
            <a:r>
              <a:rPr lang="en-US" sz="5400" dirty="0" err="1" smtClean="0">
                <a:solidFill>
                  <a:srgbClr val="FFFFFF"/>
                </a:solidFill>
                <a:latin typeface="Helvetica Neue Light"/>
                <a:ea typeface="Calibri"/>
                <a:cs typeface="Helvetica Neue Light"/>
                <a:sym typeface="Calibri"/>
              </a:rPr>
              <a:t>Danfeng</a:t>
            </a:r>
            <a:r>
              <a:rPr lang="en-US" sz="5400" dirty="0" smtClean="0">
                <a:solidFill>
                  <a:srgbClr val="FFFFFF"/>
                </a:solidFill>
                <a:latin typeface="Helvetica Neue Light"/>
                <a:ea typeface="Calibri"/>
                <a:cs typeface="Helvetica Neue Light"/>
                <a:sym typeface="Calibri"/>
              </a:rPr>
              <a:t> Zhang*, Andrew C. Myers, and G. Edward </a:t>
            </a:r>
            <a:r>
              <a:rPr lang="en-US" sz="5400" dirty="0" err="1" smtClean="0">
                <a:solidFill>
                  <a:srgbClr val="FFFFFF"/>
                </a:solidFill>
                <a:latin typeface="Helvetica Neue Light"/>
                <a:ea typeface="Calibri"/>
                <a:cs typeface="Helvetica Neue Light"/>
                <a:sym typeface="Calibri"/>
              </a:rPr>
              <a:t>Suh</a:t>
            </a:r>
            <a:endParaRPr lang="en-US" sz="5400" dirty="0">
              <a:solidFill>
                <a:srgbClr val="FFFFFF"/>
              </a:solidFill>
              <a:latin typeface="Helvetica Neue Light"/>
              <a:ea typeface="Calibri"/>
              <a:cs typeface="Helvetica Neue Light"/>
              <a:sym typeface="Calibri"/>
            </a:endParaRPr>
          </a:p>
          <a:p>
            <a:pPr algn="ctr">
              <a:spcBef>
                <a:spcPts val="1800"/>
              </a:spcBef>
              <a:buSzPct val="25000"/>
            </a:pPr>
            <a:r>
              <a:rPr lang="en-US" sz="4000" dirty="0">
                <a:solidFill>
                  <a:srgbClr val="FFFFFF"/>
                </a:solidFill>
                <a:latin typeface="Helvetica Neue Light"/>
                <a:ea typeface="Calibri"/>
                <a:cs typeface="Helvetica Neue Light"/>
                <a:sym typeface="Calibri"/>
              </a:rPr>
              <a:t>Computer Systems Laboratory, Electrical and Computer Engineering, Cornell University, Ithaca, </a:t>
            </a:r>
            <a:r>
              <a:rPr lang="en-US" sz="4000" dirty="0" smtClean="0">
                <a:solidFill>
                  <a:srgbClr val="FFFFFF"/>
                </a:solidFill>
                <a:latin typeface="Helvetica Neue Light"/>
                <a:ea typeface="Calibri"/>
                <a:cs typeface="Helvetica Neue Light"/>
                <a:sym typeface="Calibri"/>
              </a:rPr>
              <a:t>NY</a:t>
            </a:r>
          </a:p>
          <a:p>
            <a:pPr algn="ctr">
              <a:spcBef>
                <a:spcPts val="1800"/>
              </a:spcBef>
              <a:buSzPct val="25000"/>
            </a:pPr>
            <a:r>
              <a:rPr lang="en-US" sz="4000" dirty="0" smtClean="0">
                <a:solidFill>
                  <a:srgbClr val="FFFFFF"/>
                </a:solidFill>
                <a:latin typeface="Helvetica Neue Light"/>
                <a:ea typeface="Calibri"/>
                <a:cs typeface="Helvetica Neue Light"/>
                <a:sym typeface="Calibri"/>
              </a:rPr>
              <a:t>*Computer Science and Engineering, Penn State University,  University Park, PA</a:t>
            </a:r>
            <a:endParaRPr lang="en-US" sz="4000" dirty="0">
              <a:solidFill>
                <a:srgbClr val="FFFFFF"/>
              </a:solidFill>
              <a:latin typeface="Helvetica Neue Light"/>
              <a:ea typeface="Calibri"/>
              <a:cs typeface="Helvetica Neue Light"/>
              <a:sym typeface="Calibri"/>
            </a:endParaRPr>
          </a:p>
          <a:p>
            <a:pPr algn="ctr">
              <a:spcAft>
                <a:spcPts val="1800"/>
              </a:spcAft>
            </a:pPr>
            <a:endParaRPr dirty="0"/>
          </a:p>
        </p:txBody>
      </p:sp>
      <p:pic>
        <p:nvPicPr>
          <p:cNvPr id="175" name="Shape 17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09600" y="2237827"/>
            <a:ext cx="2489674" cy="2415926"/>
          </a:xfrm>
          <a:prstGeom prst="rect">
            <a:avLst/>
          </a:prstGeom>
          <a:noFill/>
          <a:ln>
            <a:noFill/>
          </a:ln>
        </p:spPr>
      </p:pic>
      <p:pic>
        <p:nvPicPr>
          <p:cNvPr id="270" name="Shape 27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8402925" y="2710140"/>
            <a:ext cx="3527750" cy="1471301"/>
          </a:xfrm>
          <a:prstGeom prst="rect">
            <a:avLst/>
          </a:prstGeom>
          <a:noFill/>
          <a:ln>
            <a:noFill/>
          </a:ln>
        </p:spPr>
      </p:pic>
      <p:sp>
        <p:nvSpPr>
          <p:cNvPr id="905" name="TextBox 904"/>
          <p:cNvSpPr txBox="1"/>
          <p:nvPr/>
        </p:nvSpPr>
        <p:spPr>
          <a:xfrm>
            <a:off x="21332135" y="6392508"/>
            <a:ext cx="10780374" cy="5478402"/>
          </a:xfrm>
          <a:prstGeom prst="rect">
            <a:avLst/>
          </a:prstGeom>
          <a:noFill/>
        </p:spPr>
        <p:txBody>
          <a:bodyPr wrap="square" lIns="91426" tIns="45710" rIns="91426" bIns="45710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3800" b="1" kern="1200" dirty="0" smtClean="0">
                <a:solidFill>
                  <a:schemeClr val="bg2"/>
                </a:solidFill>
                <a:latin typeface="Helvetica"/>
                <a:ea typeface="+mn-ea"/>
                <a:cs typeface="Helvetica"/>
              </a:rPr>
              <a:t> </a:t>
            </a:r>
          </a:p>
          <a:p>
            <a:pPr marL="571500" indent="-571500">
              <a:spcAft>
                <a:spcPts val="1200"/>
              </a:spcAft>
              <a:buFont typeface="Arial"/>
              <a:buChar char="•"/>
            </a:pPr>
            <a:r>
              <a:rPr lang="en-US" sz="3400" kern="1200" dirty="0" smtClean="0">
                <a:solidFill>
                  <a:schemeClr val="bg2"/>
                </a:solidFill>
                <a:latin typeface="Helvetica"/>
                <a:ea typeface="+mn-ea"/>
                <a:cs typeface="Helvetica"/>
              </a:rPr>
              <a:t>Exploits the asymmetry in the security policy to enable dynamic cache partitioning</a:t>
            </a:r>
          </a:p>
          <a:p>
            <a:pPr marL="571500" indent="-571500">
              <a:spcAft>
                <a:spcPts val="1200"/>
              </a:spcAft>
              <a:buFont typeface="Arial"/>
              <a:buChar char="•"/>
            </a:pPr>
            <a:r>
              <a:rPr lang="en-US" sz="3400" kern="1200" dirty="0" smtClean="0">
                <a:solidFill>
                  <a:schemeClr val="bg2"/>
                </a:solidFill>
                <a:latin typeface="Helvetica"/>
                <a:ea typeface="+mn-ea"/>
                <a:cs typeface="Helvetica"/>
              </a:rPr>
              <a:t>Supports a general security policy</a:t>
            </a:r>
          </a:p>
          <a:p>
            <a:pPr marL="571500" indent="-571500">
              <a:spcAft>
                <a:spcPts val="1200"/>
              </a:spcAft>
              <a:buFont typeface="Arial"/>
              <a:buChar char="•"/>
            </a:pPr>
            <a:r>
              <a:rPr lang="en-US" sz="3400" kern="1200" dirty="0" smtClean="0">
                <a:solidFill>
                  <a:schemeClr val="bg2"/>
                </a:solidFill>
                <a:latin typeface="Helvetica"/>
                <a:ea typeface="+mn-ea"/>
                <a:cs typeface="Helvetica"/>
              </a:rPr>
              <a:t>Defeats timing channel attacks while improving the performance compared to previous approaches</a:t>
            </a:r>
          </a:p>
          <a:p>
            <a:pPr marL="571500" indent="-571500">
              <a:spcAft>
                <a:spcPts val="1200"/>
              </a:spcAft>
              <a:buFont typeface="Arial"/>
              <a:buChar char="•"/>
            </a:pPr>
            <a:r>
              <a:rPr lang="en-US" sz="3400" b="1" kern="1200" dirty="0" smtClean="0">
                <a:solidFill>
                  <a:schemeClr val="bg2"/>
                </a:solidFill>
                <a:latin typeface="Helvetica"/>
                <a:ea typeface="+mn-ea"/>
                <a:cs typeface="Helvetica"/>
              </a:rPr>
              <a:t>Take-away</a:t>
            </a:r>
            <a:r>
              <a:rPr lang="en-US" sz="3400" kern="1200" dirty="0" smtClean="0">
                <a:solidFill>
                  <a:schemeClr val="bg2"/>
                </a:solidFill>
                <a:latin typeface="Helvetica"/>
                <a:ea typeface="+mn-ea"/>
                <a:cs typeface="Helvetica"/>
              </a:rPr>
              <a:t>: dynamic cache partitioning can be performed securely and improve performance under asymmetric security policies</a:t>
            </a:r>
          </a:p>
        </p:txBody>
      </p:sp>
      <p:sp>
        <p:nvSpPr>
          <p:cNvPr id="908" name="TextBox 907"/>
          <p:cNvSpPr txBox="1"/>
          <p:nvPr/>
        </p:nvSpPr>
        <p:spPr>
          <a:xfrm>
            <a:off x="6750080" y="13385356"/>
            <a:ext cx="10019283" cy="677088"/>
          </a:xfrm>
          <a:prstGeom prst="rect">
            <a:avLst/>
          </a:prstGeom>
          <a:solidFill>
            <a:srgbClr val="FFFFB4"/>
          </a:solidFill>
          <a:ln>
            <a:solidFill>
              <a:srgbClr val="000000"/>
            </a:solidFill>
          </a:ln>
        </p:spPr>
        <p:txBody>
          <a:bodyPr wrap="square" lIns="91426" tIns="45710" rIns="91426" bIns="45710" rtlCol="0">
            <a:spAutoFit/>
          </a:bodyPr>
          <a:lstStyle/>
          <a:p>
            <a:pPr algn="ctr"/>
            <a:r>
              <a:rPr lang="en-US" sz="3800" kern="1200" dirty="0" smtClean="0">
                <a:solidFill>
                  <a:schemeClr val="bg2"/>
                </a:solidFill>
                <a:latin typeface="Helvetica Neue Light"/>
                <a:ea typeface="+mn-ea"/>
                <a:cs typeface="Helvetica Neue Light"/>
              </a:rPr>
              <a:t>Example Attack</a:t>
            </a:r>
            <a:endParaRPr lang="en-US" sz="3800" kern="1200" dirty="0">
              <a:solidFill>
                <a:schemeClr val="bg2"/>
              </a:solidFill>
              <a:latin typeface="Helvetica Neue Light"/>
              <a:ea typeface="+mn-ea"/>
              <a:cs typeface="Helvetica Neue Light"/>
            </a:endParaRPr>
          </a:p>
        </p:txBody>
      </p:sp>
      <p:sp>
        <p:nvSpPr>
          <p:cNvPr id="1123" name="Shape 236"/>
          <p:cNvSpPr txBox="1"/>
          <p:nvPr/>
        </p:nvSpPr>
        <p:spPr>
          <a:xfrm>
            <a:off x="609603" y="12435056"/>
            <a:ext cx="31741454" cy="817762"/>
          </a:xfrm>
          <a:prstGeom prst="rect">
            <a:avLst/>
          </a:prstGeom>
          <a:solidFill>
            <a:srgbClr val="B31B1B"/>
          </a:solidFill>
          <a:ln w="2857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121656" tIns="60816" rIns="121656" bIns="60816" anchor="t" anchorCtr="0">
            <a:noAutofit/>
          </a:bodyPr>
          <a:lstStyle/>
          <a:p>
            <a:pPr algn="ctr">
              <a:buSzPct val="25000"/>
            </a:pPr>
            <a:r>
              <a:rPr lang="en-US" sz="4800" b="1" dirty="0" smtClean="0">
                <a:solidFill>
                  <a:srgbClr val="F8F8F8"/>
                </a:solidFill>
                <a:latin typeface="Calibri"/>
                <a:ea typeface="Calibri"/>
                <a:cs typeface="Calibri"/>
                <a:sym typeface="Calibri"/>
              </a:rPr>
              <a:t>Threat Model </a:t>
            </a:r>
            <a:endParaRPr lang="en-US" sz="4800" b="1" dirty="0">
              <a:solidFill>
                <a:srgbClr val="F8F8F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32" name="TextBox 1131"/>
          <p:cNvSpPr txBox="1"/>
          <p:nvPr/>
        </p:nvSpPr>
        <p:spPr>
          <a:xfrm>
            <a:off x="853373" y="6372123"/>
            <a:ext cx="10442160" cy="5632290"/>
          </a:xfrm>
          <a:prstGeom prst="rect">
            <a:avLst/>
          </a:prstGeom>
          <a:noFill/>
        </p:spPr>
        <p:txBody>
          <a:bodyPr wrap="square" lIns="91426" tIns="45710" rIns="91426" bIns="45710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3800" b="1" kern="1200" dirty="0" smtClean="0">
                <a:solidFill>
                  <a:schemeClr val="bg2"/>
                </a:solidFill>
                <a:latin typeface="Helvetica"/>
                <a:ea typeface="+mn-ea"/>
                <a:cs typeface="Helvetica"/>
              </a:rPr>
              <a:t> </a:t>
            </a:r>
          </a:p>
          <a:p>
            <a:pPr marL="457200" indent="-457200">
              <a:spcAft>
                <a:spcPts val="1200"/>
              </a:spcAft>
              <a:buFont typeface="Arial"/>
              <a:buChar char="•"/>
            </a:pPr>
            <a:r>
              <a:rPr lang="en-US" sz="3400" kern="1200" dirty="0" smtClean="0">
                <a:solidFill>
                  <a:schemeClr val="bg2"/>
                </a:solidFill>
                <a:latin typeface="Helvetica"/>
                <a:ea typeface="+mn-ea"/>
                <a:cs typeface="Helvetica"/>
              </a:rPr>
              <a:t>Timing channels introduce serious security threats in modern computing systems.</a:t>
            </a:r>
          </a:p>
          <a:p>
            <a:pPr marL="457200" indent="-457200">
              <a:spcAft>
                <a:spcPts val="1200"/>
              </a:spcAft>
              <a:buFont typeface="Arial"/>
              <a:buChar char="•"/>
            </a:pPr>
            <a:endParaRPr lang="en-US" sz="3400" kern="1200" dirty="0">
              <a:solidFill>
                <a:schemeClr val="bg2"/>
              </a:solidFill>
              <a:latin typeface="Helvetica"/>
              <a:ea typeface="+mn-ea"/>
              <a:cs typeface="Helvetica"/>
            </a:endParaRPr>
          </a:p>
          <a:p>
            <a:pPr marL="457200" indent="-457200">
              <a:spcAft>
                <a:spcPts val="1200"/>
              </a:spcAft>
              <a:buFont typeface="Arial"/>
              <a:buChar char="•"/>
            </a:pPr>
            <a:endParaRPr lang="en-US" sz="3400" kern="1200" dirty="0" smtClean="0">
              <a:solidFill>
                <a:schemeClr val="bg2"/>
              </a:solidFill>
              <a:latin typeface="Helvetica"/>
              <a:ea typeface="+mn-ea"/>
              <a:cs typeface="Helvetica"/>
            </a:endParaRPr>
          </a:p>
          <a:p>
            <a:pPr>
              <a:spcAft>
                <a:spcPts val="1200"/>
              </a:spcAft>
            </a:pPr>
            <a:endParaRPr lang="en-US" sz="3400" kern="1200" dirty="0" smtClean="0">
              <a:solidFill>
                <a:schemeClr val="bg2"/>
              </a:solidFill>
              <a:latin typeface="Helvetica"/>
              <a:ea typeface="+mn-ea"/>
              <a:cs typeface="Helvetica"/>
            </a:endParaRPr>
          </a:p>
          <a:p>
            <a:pPr marL="457200" indent="-457200">
              <a:spcAft>
                <a:spcPts val="1200"/>
              </a:spcAft>
              <a:buFont typeface="Arial"/>
              <a:buChar char="•"/>
            </a:pPr>
            <a:r>
              <a:rPr lang="en-US" sz="3400" kern="1200" dirty="0" smtClean="0">
                <a:solidFill>
                  <a:schemeClr val="bg2"/>
                </a:solidFill>
                <a:latin typeface="Helvetica"/>
                <a:ea typeface="+mn-ea"/>
                <a:cs typeface="Helvetica"/>
              </a:rPr>
              <a:t>Shared caches are vulnerable to timing channel attacks due to interference among concurrently running applications.</a:t>
            </a:r>
          </a:p>
        </p:txBody>
      </p:sp>
      <p:sp>
        <p:nvSpPr>
          <p:cNvPr id="221" name="TextBox 220"/>
          <p:cNvSpPr txBox="1"/>
          <p:nvPr/>
        </p:nvSpPr>
        <p:spPr>
          <a:xfrm>
            <a:off x="1038680" y="36087061"/>
            <a:ext cx="12829720" cy="1138753"/>
          </a:xfrm>
          <a:prstGeom prst="rect">
            <a:avLst/>
          </a:prstGeom>
          <a:noFill/>
        </p:spPr>
        <p:txBody>
          <a:bodyPr wrap="square" lIns="91426" tIns="45710" rIns="91426" bIns="45710" rtlCol="0">
            <a:spAutoFit/>
          </a:bodyPr>
          <a:lstStyle/>
          <a:p>
            <a:pPr marL="457128" indent="-457128" defTabSz="457128">
              <a:buClr>
                <a:srgbClr val="C0504D"/>
              </a:buClr>
              <a:buFont typeface="Andale Mono"/>
              <a:buChar char="▸"/>
              <a:defRPr/>
            </a:pPr>
            <a:r>
              <a:rPr lang="en-US" sz="3400" kern="1200" dirty="0" smtClean="0">
                <a:solidFill>
                  <a:sysClr val="windowText" lastClr="000000"/>
                </a:solidFill>
                <a:latin typeface="Helvetica"/>
                <a:ea typeface="+mn-ea"/>
                <a:cs typeface="Helvetica"/>
              </a:rPr>
              <a:t>Use gem5 simulator to evaluate performance</a:t>
            </a:r>
          </a:p>
          <a:p>
            <a:pPr marL="457128" indent="-457128" defTabSz="457128">
              <a:buClr>
                <a:srgbClr val="C0504D"/>
              </a:buClr>
              <a:buFont typeface="Andale Mono"/>
              <a:buChar char="▸"/>
              <a:defRPr/>
            </a:pPr>
            <a:r>
              <a:rPr lang="en-US" sz="3400" kern="1200" dirty="0" smtClean="0">
                <a:solidFill>
                  <a:sysClr val="windowText" lastClr="000000"/>
                </a:solidFill>
                <a:latin typeface="Helvetica"/>
                <a:ea typeface="+mn-ea"/>
                <a:cs typeface="Helvetica"/>
              </a:rPr>
              <a:t>Multi-program workloads constructed from SPEC CPU2006</a:t>
            </a:r>
            <a:endParaRPr lang="en-US" sz="3400" kern="1200" dirty="0">
              <a:solidFill>
                <a:sysClr val="windowText" lastClr="000000"/>
              </a:solidFill>
              <a:latin typeface="Helvetica"/>
              <a:ea typeface="+mn-ea"/>
              <a:cs typeface="Helvetica"/>
            </a:endParaRPr>
          </a:p>
        </p:txBody>
      </p:sp>
      <p:sp>
        <p:nvSpPr>
          <p:cNvPr id="228" name="TextBox 227"/>
          <p:cNvSpPr txBox="1"/>
          <p:nvPr/>
        </p:nvSpPr>
        <p:spPr>
          <a:xfrm>
            <a:off x="15541262" y="36087061"/>
            <a:ext cx="18872200" cy="1138753"/>
          </a:xfrm>
          <a:prstGeom prst="rect">
            <a:avLst/>
          </a:prstGeom>
          <a:noFill/>
        </p:spPr>
        <p:txBody>
          <a:bodyPr wrap="square" lIns="91426" tIns="45710" rIns="91426" bIns="45710" rtlCol="0">
            <a:spAutoFit/>
          </a:bodyPr>
          <a:lstStyle/>
          <a:p>
            <a:pPr marL="457128" indent="-457128" defTabSz="457128">
              <a:buClr>
                <a:srgbClr val="C0504D"/>
              </a:buClr>
              <a:buFont typeface="Andale Mono"/>
              <a:buChar char="▸"/>
              <a:defRPr/>
            </a:pPr>
            <a:r>
              <a:rPr lang="en-US" sz="3400" b="1" kern="1200" dirty="0" smtClean="0">
                <a:solidFill>
                  <a:sysClr val="windowText" lastClr="000000"/>
                </a:solidFill>
                <a:latin typeface="Helvetica"/>
                <a:ea typeface="+mn-ea"/>
                <a:cs typeface="Helvetica"/>
              </a:rPr>
              <a:t>Left</a:t>
            </a:r>
            <a:r>
              <a:rPr lang="en-US" sz="3400" kern="1200" dirty="0" smtClean="0">
                <a:solidFill>
                  <a:sysClr val="windowText" lastClr="000000"/>
                </a:solidFill>
                <a:latin typeface="Helvetica"/>
                <a:ea typeface="+mn-ea"/>
                <a:cs typeface="Helvetica"/>
              </a:rPr>
              <a:t>: </a:t>
            </a:r>
            <a:r>
              <a:rPr lang="en-US" sz="3400" kern="1200" dirty="0" smtClean="0">
                <a:solidFill>
                  <a:sysClr val="windowText" lastClr="000000"/>
                </a:solidFill>
                <a:latin typeface="Helvetica"/>
                <a:ea typeface="+mn-ea"/>
                <a:cs typeface="Helvetica"/>
              </a:rPr>
              <a:t>Performance</a:t>
            </a:r>
            <a:r>
              <a:rPr lang="zh-CN" altLang="en-US" sz="3400" kern="1200" dirty="0" smtClean="0">
                <a:solidFill>
                  <a:sysClr val="windowText" lastClr="000000"/>
                </a:solidFill>
                <a:latin typeface="Helvetica"/>
                <a:ea typeface="+mn-ea"/>
                <a:cs typeface="Helvetica"/>
              </a:rPr>
              <a:t> </a:t>
            </a:r>
            <a:r>
              <a:rPr lang="en-US" altLang="zh-CN" sz="3400" kern="1200" dirty="0" smtClean="0">
                <a:solidFill>
                  <a:sysClr val="windowText" lastClr="000000"/>
                </a:solidFill>
                <a:latin typeface="Helvetica"/>
                <a:ea typeface="+mn-ea"/>
                <a:cs typeface="Helvetica"/>
              </a:rPr>
              <a:t>comparison</a:t>
            </a:r>
            <a:r>
              <a:rPr lang="zh-CN" altLang="en-US" sz="3400" kern="1200" dirty="0" smtClean="0">
                <a:solidFill>
                  <a:sysClr val="windowText" lastClr="000000"/>
                </a:solidFill>
                <a:latin typeface="Helvetica"/>
                <a:ea typeface="+mn-ea"/>
                <a:cs typeface="Helvetica"/>
              </a:rPr>
              <a:t> </a:t>
            </a:r>
            <a:r>
              <a:rPr lang="en-US" altLang="zh-CN" sz="3400" kern="1200" dirty="0" smtClean="0">
                <a:solidFill>
                  <a:sysClr val="windowText" lastClr="000000"/>
                </a:solidFill>
                <a:latin typeface="Helvetica"/>
                <a:ea typeface="+mn-ea"/>
                <a:cs typeface="Helvetica"/>
              </a:rPr>
              <a:t>among</a:t>
            </a:r>
            <a:r>
              <a:rPr lang="zh-CN" altLang="en-US" sz="3400" kern="1200" dirty="0" smtClean="0">
                <a:solidFill>
                  <a:sysClr val="windowText" lastClr="000000"/>
                </a:solidFill>
                <a:latin typeface="Helvetica"/>
                <a:ea typeface="+mn-ea"/>
                <a:cs typeface="Helvetica"/>
              </a:rPr>
              <a:t> </a:t>
            </a:r>
            <a:r>
              <a:rPr lang="en-US" altLang="zh-CN" sz="3400" kern="1200" dirty="0" smtClean="0">
                <a:solidFill>
                  <a:sysClr val="windowText" lastClr="000000"/>
                </a:solidFill>
                <a:latin typeface="Helvetica"/>
                <a:ea typeface="+mn-ea"/>
                <a:cs typeface="Helvetica"/>
              </a:rPr>
              <a:t>four</a:t>
            </a:r>
            <a:r>
              <a:rPr lang="zh-CN" altLang="en-US" sz="3400" kern="1200" dirty="0" smtClean="0">
                <a:solidFill>
                  <a:sysClr val="windowText" lastClr="000000"/>
                </a:solidFill>
                <a:latin typeface="Helvetica"/>
                <a:ea typeface="+mn-ea"/>
                <a:cs typeface="Helvetica"/>
              </a:rPr>
              <a:t> </a:t>
            </a:r>
            <a:r>
              <a:rPr lang="en-US" altLang="zh-CN" sz="3400" kern="1200" dirty="0" smtClean="0">
                <a:solidFill>
                  <a:sysClr val="windowText" lastClr="000000"/>
                </a:solidFill>
                <a:latin typeface="Helvetica"/>
                <a:ea typeface="+mn-ea"/>
                <a:cs typeface="Helvetica"/>
              </a:rPr>
              <a:t>cache</a:t>
            </a:r>
            <a:r>
              <a:rPr lang="zh-CN" altLang="en-US" sz="3400" kern="1200" dirty="0" smtClean="0">
                <a:solidFill>
                  <a:sysClr val="windowText" lastClr="000000"/>
                </a:solidFill>
                <a:latin typeface="Helvetica"/>
                <a:ea typeface="+mn-ea"/>
                <a:cs typeface="Helvetica"/>
              </a:rPr>
              <a:t> </a:t>
            </a:r>
            <a:r>
              <a:rPr lang="en-US" altLang="zh-CN" sz="3400" kern="1200" dirty="0" smtClean="0">
                <a:solidFill>
                  <a:sysClr val="windowText" lastClr="000000"/>
                </a:solidFill>
                <a:latin typeface="Helvetica"/>
                <a:ea typeface="+mn-ea"/>
                <a:cs typeface="Helvetica"/>
              </a:rPr>
              <a:t>schemes</a:t>
            </a:r>
            <a:endParaRPr lang="en-US" sz="3400" kern="1200" dirty="0" smtClean="0">
              <a:solidFill>
                <a:sysClr val="windowText" lastClr="000000"/>
              </a:solidFill>
              <a:latin typeface="Helvetica"/>
              <a:ea typeface="+mn-ea"/>
              <a:cs typeface="Helvetica"/>
            </a:endParaRPr>
          </a:p>
          <a:p>
            <a:pPr marL="457128" indent="-457128" defTabSz="457128">
              <a:buClr>
                <a:srgbClr val="C0504D"/>
              </a:buClr>
              <a:buFont typeface="Andale Mono"/>
              <a:buChar char="▸"/>
              <a:defRPr/>
            </a:pPr>
            <a:r>
              <a:rPr lang="en-US" sz="3400" b="1" kern="1200" dirty="0" smtClean="0">
                <a:solidFill>
                  <a:sysClr val="windowText" lastClr="000000"/>
                </a:solidFill>
                <a:latin typeface="Helvetica"/>
                <a:ea typeface="+mn-ea"/>
                <a:cs typeface="Helvetica"/>
              </a:rPr>
              <a:t>Right</a:t>
            </a:r>
            <a:r>
              <a:rPr lang="en-US" sz="3400" kern="1200" dirty="0">
                <a:solidFill>
                  <a:sysClr val="windowText" lastClr="000000"/>
                </a:solidFill>
                <a:latin typeface="Helvetica"/>
                <a:ea typeface="+mn-ea"/>
                <a:cs typeface="Helvetica"/>
              </a:rPr>
              <a:t>: </a:t>
            </a:r>
            <a:r>
              <a:rPr lang="en-US" sz="3400" kern="1200" dirty="0" smtClean="0">
                <a:solidFill>
                  <a:sysClr val="windowText" lastClr="000000"/>
                </a:solidFill>
                <a:latin typeface="Helvetica"/>
                <a:ea typeface="+mn-ea"/>
                <a:cs typeface="Helvetica"/>
              </a:rPr>
              <a:t>Performance impact of different threshold values</a:t>
            </a:r>
            <a:endParaRPr lang="en-US" sz="3400" kern="1200" dirty="0">
              <a:solidFill>
                <a:sysClr val="windowText" lastClr="000000"/>
              </a:solidFill>
              <a:latin typeface="Helvetica"/>
              <a:ea typeface="+mn-ea"/>
              <a:cs typeface="Helvetica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885343" y="8684165"/>
            <a:ext cx="1580412" cy="1077218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3200" dirty="0" smtClean="0">
                <a:latin typeface="Helvetica Neue Light"/>
                <a:cs typeface="Helvetica Neue Light"/>
              </a:rPr>
              <a:t>Victim’s</a:t>
            </a:r>
          </a:p>
          <a:p>
            <a:pPr algn="ctr"/>
            <a:r>
              <a:rPr lang="en-US" sz="3200" dirty="0" smtClean="0">
                <a:latin typeface="Helvetica Neue Light"/>
                <a:cs typeface="Helvetica Neue Light"/>
              </a:rPr>
              <a:t>secret</a:t>
            </a:r>
            <a:endParaRPr lang="en-US" sz="3200" dirty="0">
              <a:latin typeface="Helvetica Neue Light"/>
              <a:cs typeface="Helvetica Neue Light"/>
            </a:endParaRPr>
          </a:p>
        </p:txBody>
      </p:sp>
      <p:sp>
        <p:nvSpPr>
          <p:cNvPr id="264" name="TextBox 263"/>
          <p:cNvSpPr txBox="1"/>
          <p:nvPr/>
        </p:nvSpPr>
        <p:spPr>
          <a:xfrm>
            <a:off x="8039305" y="8677817"/>
            <a:ext cx="1983799" cy="1077218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3200" dirty="0" smtClean="0">
                <a:latin typeface="Helvetica Neue Light"/>
                <a:cs typeface="Helvetica Neue Light"/>
              </a:rPr>
              <a:t>Attacker’s</a:t>
            </a:r>
          </a:p>
          <a:p>
            <a:pPr algn="ctr"/>
            <a:r>
              <a:rPr lang="en-US" sz="3200" dirty="0" smtClean="0">
                <a:latin typeface="Helvetica Neue Light"/>
                <a:cs typeface="Helvetica Neue Light"/>
              </a:rPr>
              <a:t>timing</a:t>
            </a:r>
            <a:endParaRPr lang="en-US" sz="3200" dirty="0">
              <a:latin typeface="Helvetica Neue Light"/>
              <a:cs typeface="Helvetica Neue Light"/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3669033" y="8936989"/>
            <a:ext cx="4115902" cy="0"/>
          </a:xfrm>
          <a:prstGeom prst="straightConnector1">
            <a:avLst/>
          </a:prstGeom>
          <a:ln w="57150" cmpd="sng">
            <a:solidFill>
              <a:srgbClr val="3A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5" name="Straight Arrow Connector 264"/>
          <p:cNvCxnSpPr/>
          <p:nvPr/>
        </p:nvCxnSpPr>
        <p:spPr>
          <a:xfrm flipH="1">
            <a:off x="3680316" y="9489201"/>
            <a:ext cx="4115902" cy="0"/>
          </a:xfrm>
          <a:prstGeom prst="straightConnector1">
            <a:avLst/>
          </a:prstGeom>
          <a:ln w="57150" cmpd="sng">
            <a:solidFill>
              <a:srgbClr val="3A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5056681" y="8325511"/>
            <a:ext cx="1355015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Helvetica Neue Light"/>
                <a:cs typeface="Helvetica Neue Light"/>
              </a:rPr>
              <a:t>affects</a:t>
            </a:r>
            <a:endParaRPr lang="en-US" sz="3200" dirty="0">
              <a:latin typeface="Helvetica Neue Light"/>
              <a:cs typeface="Helvetica Neue Light"/>
            </a:endParaRPr>
          </a:p>
        </p:txBody>
      </p:sp>
      <p:sp>
        <p:nvSpPr>
          <p:cNvPr id="267" name="TextBox 266"/>
          <p:cNvSpPr txBox="1"/>
          <p:nvPr/>
        </p:nvSpPr>
        <p:spPr>
          <a:xfrm>
            <a:off x="5138522" y="9512720"/>
            <a:ext cx="1126850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Helvetica Neue Light"/>
                <a:cs typeface="Helvetica Neue Light"/>
              </a:rPr>
              <a:t>infers</a:t>
            </a:r>
            <a:endParaRPr lang="en-US" sz="3200" dirty="0">
              <a:latin typeface="Helvetica Neue Light"/>
              <a:cs typeface="Helvetica Neue Light"/>
            </a:endParaRPr>
          </a:p>
        </p:txBody>
      </p:sp>
      <p:sp>
        <p:nvSpPr>
          <p:cNvPr id="268" name="TextBox 267"/>
          <p:cNvSpPr txBox="1"/>
          <p:nvPr/>
        </p:nvSpPr>
        <p:spPr>
          <a:xfrm>
            <a:off x="11401368" y="6383412"/>
            <a:ext cx="9836689" cy="5324514"/>
          </a:xfrm>
          <a:prstGeom prst="rect">
            <a:avLst/>
          </a:prstGeom>
          <a:noFill/>
        </p:spPr>
        <p:txBody>
          <a:bodyPr wrap="square" lIns="91426" tIns="45710" rIns="91426" bIns="45710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3800" b="1" kern="1200" dirty="0" smtClean="0">
                <a:solidFill>
                  <a:schemeClr val="bg2"/>
                </a:solidFill>
                <a:latin typeface="Helvetica"/>
                <a:ea typeface="+mn-ea"/>
                <a:cs typeface="Helvetica"/>
              </a:rPr>
              <a:t> </a:t>
            </a:r>
            <a:endParaRPr lang="en-US" sz="3400" b="1" kern="1200" dirty="0">
              <a:solidFill>
                <a:schemeClr val="bg2"/>
              </a:solidFill>
              <a:latin typeface="Helvetica"/>
              <a:ea typeface="+mn-ea"/>
              <a:cs typeface="Helvetica"/>
            </a:endParaRPr>
          </a:p>
          <a:p>
            <a:pPr marL="571500" indent="-571500">
              <a:spcAft>
                <a:spcPts val="1200"/>
              </a:spcAft>
              <a:buFont typeface="Arial"/>
              <a:buChar char="•"/>
            </a:pPr>
            <a:r>
              <a:rPr lang="en-US" sz="3400" kern="1200" dirty="0" smtClean="0">
                <a:solidFill>
                  <a:schemeClr val="bg2"/>
                </a:solidFill>
                <a:latin typeface="Helvetica"/>
                <a:ea typeface="+mn-ea"/>
                <a:cs typeface="Helvetica"/>
              </a:rPr>
              <a:t>Randomization-based techniques</a:t>
            </a:r>
          </a:p>
          <a:p>
            <a:pPr lvl="4">
              <a:spcAft>
                <a:spcPts val="1200"/>
              </a:spcAft>
            </a:pPr>
            <a:r>
              <a:rPr lang="en-US" sz="3400" kern="1200" dirty="0" smtClean="0">
                <a:solidFill>
                  <a:schemeClr val="bg2"/>
                </a:solidFill>
                <a:latin typeface="Helvetica"/>
                <a:ea typeface="+mn-ea"/>
                <a:cs typeface="Helvetica"/>
              </a:rPr>
              <a:t>     - </a:t>
            </a:r>
            <a:r>
              <a:rPr lang="en-US" sz="3400" kern="1200" dirty="0" smtClean="0">
                <a:solidFill>
                  <a:srgbClr val="008000"/>
                </a:solidFill>
                <a:latin typeface="Helvetica"/>
                <a:ea typeface="+mn-ea"/>
                <a:cs typeface="Helvetica"/>
              </a:rPr>
              <a:t>Idea</a:t>
            </a:r>
            <a:r>
              <a:rPr lang="en-US" sz="3400" kern="1200" dirty="0" smtClean="0">
                <a:solidFill>
                  <a:schemeClr val="bg2"/>
                </a:solidFill>
                <a:latin typeface="Helvetica"/>
                <a:ea typeface="+mn-ea"/>
                <a:cs typeface="Helvetica"/>
              </a:rPr>
              <a:t>: randomize the cache mapping</a:t>
            </a:r>
          </a:p>
          <a:p>
            <a:pPr lvl="4">
              <a:spcAft>
                <a:spcPts val="1200"/>
              </a:spcAft>
            </a:pPr>
            <a:r>
              <a:rPr lang="en-US" sz="3400" kern="1200" dirty="0">
                <a:solidFill>
                  <a:schemeClr val="bg2"/>
                </a:solidFill>
                <a:latin typeface="Helvetica"/>
                <a:ea typeface="+mn-ea"/>
                <a:cs typeface="Helvetica"/>
              </a:rPr>
              <a:t> </a:t>
            </a:r>
            <a:r>
              <a:rPr lang="en-US" sz="3400" kern="1200" dirty="0" smtClean="0">
                <a:solidFill>
                  <a:schemeClr val="bg2"/>
                </a:solidFill>
                <a:latin typeface="Helvetica"/>
                <a:ea typeface="+mn-ea"/>
                <a:cs typeface="Helvetica"/>
              </a:rPr>
              <a:t>    - </a:t>
            </a:r>
            <a:r>
              <a:rPr lang="en-US" sz="3400" kern="1200" dirty="0" smtClean="0">
                <a:solidFill>
                  <a:srgbClr val="FF0000"/>
                </a:solidFill>
                <a:latin typeface="Helvetica"/>
                <a:ea typeface="+mn-ea"/>
                <a:cs typeface="Helvetica"/>
              </a:rPr>
              <a:t>Con</a:t>
            </a:r>
            <a:r>
              <a:rPr lang="en-US" sz="3400" kern="1200" dirty="0" smtClean="0">
                <a:solidFill>
                  <a:schemeClr val="bg2"/>
                </a:solidFill>
                <a:latin typeface="Helvetica"/>
                <a:ea typeface="+mn-ea"/>
                <a:cs typeface="Helvetica"/>
              </a:rPr>
              <a:t>: do not hide the number of accesses</a:t>
            </a:r>
          </a:p>
          <a:p>
            <a:pPr marL="571500" indent="-571500">
              <a:spcAft>
                <a:spcPts val="1200"/>
              </a:spcAft>
              <a:buFont typeface="Arial"/>
              <a:buChar char="•"/>
            </a:pPr>
            <a:r>
              <a:rPr lang="en-US" sz="3400" kern="1200" dirty="0" smtClean="0">
                <a:solidFill>
                  <a:schemeClr val="bg2"/>
                </a:solidFill>
                <a:latin typeface="Helvetica"/>
                <a:ea typeface="+mn-ea"/>
                <a:cs typeface="Helvetica"/>
              </a:rPr>
              <a:t>Partition-based techniques</a:t>
            </a:r>
          </a:p>
          <a:p>
            <a:pPr>
              <a:spcAft>
                <a:spcPts val="1200"/>
              </a:spcAft>
            </a:pPr>
            <a:r>
              <a:rPr lang="en-US" sz="3400" kern="1200" dirty="0" smtClean="0">
                <a:solidFill>
                  <a:schemeClr val="bg2"/>
                </a:solidFill>
                <a:latin typeface="Helvetica"/>
                <a:ea typeface="+mn-ea"/>
                <a:cs typeface="Helvetica"/>
              </a:rPr>
              <a:t>     - </a:t>
            </a:r>
            <a:r>
              <a:rPr lang="en-US" sz="3400" kern="1200" dirty="0" smtClean="0">
                <a:solidFill>
                  <a:srgbClr val="008000"/>
                </a:solidFill>
                <a:latin typeface="Helvetica"/>
                <a:ea typeface="+mn-ea"/>
                <a:cs typeface="Helvetica"/>
              </a:rPr>
              <a:t>Idea</a:t>
            </a:r>
            <a:r>
              <a:rPr lang="en-US" sz="3400" kern="1200" dirty="0" smtClean="0">
                <a:solidFill>
                  <a:schemeClr val="bg2"/>
                </a:solidFill>
                <a:latin typeface="Helvetica"/>
                <a:ea typeface="+mn-ea"/>
                <a:cs typeface="Helvetica"/>
              </a:rPr>
              <a:t>: statically divide the cache into multiple 	partitions</a:t>
            </a:r>
          </a:p>
          <a:p>
            <a:pPr>
              <a:spcAft>
                <a:spcPts val="1200"/>
              </a:spcAft>
            </a:pPr>
            <a:r>
              <a:rPr lang="en-US" sz="3400" kern="1200" dirty="0">
                <a:solidFill>
                  <a:schemeClr val="bg2"/>
                </a:solidFill>
                <a:latin typeface="Helvetica"/>
                <a:ea typeface="+mn-ea"/>
                <a:cs typeface="Helvetica"/>
              </a:rPr>
              <a:t> </a:t>
            </a:r>
            <a:r>
              <a:rPr lang="en-US" sz="3400" kern="1200" dirty="0" smtClean="0">
                <a:solidFill>
                  <a:schemeClr val="bg2"/>
                </a:solidFill>
                <a:latin typeface="Helvetica"/>
                <a:ea typeface="+mn-ea"/>
                <a:cs typeface="Helvetica"/>
              </a:rPr>
              <a:t>    - </a:t>
            </a:r>
            <a:r>
              <a:rPr lang="en-US" sz="3400" kern="1200" dirty="0" smtClean="0">
                <a:solidFill>
                  <a:srgbClr val="FF0000"/>
                </a:solidFill>
                <a:latin typeface="Helvetica"/>
                <a:ea typeface="+mn-ea"/>
                <a:cs typeface="Helvetica"/>
              </a:rPr>
              <a:t>Con</a:t>
            </a:r>
            <a:r>
              <a:rPr lang="en-US" sz="3400" kern="1200" dirty="0" smtClean="0">
                <a:solidFill>
                  <a:schemeClr val="bg2"/>
                </a:solidFill>
                <a:latin typeface="Helvetica"/>
                <a:ea typeface="+mn-ea"/>
                <a:cs typeface="Helvetica"/>
              </a:rPr>
              <a:t>: incur high performance overhead</a:t>
            </a:r>
            <a:endParaRPr lang="en-US" sz="3800" kern="1200" dirty="0" smtClean="0">
              <a:solidFill>
                <a:schemeClr val="bg2"/>
              </a:solidFill>
              <a:latin typeface="Helvetica"/>
              <a:ea typeface="+mn-ea"/>
              <a:cs typeface="Helvetica"/>
            </a:endParaRPr>
          </a:p>
        </p:txBody>
      </p:sp>
      <p:sp>
        <p:nvSpPr>
          <p:cNvPr id="271" name="Rounded Rectangle 270"/>
          <p:cNvSpPr/>
          <p:nvPr/>
        </p:nvSpPr>
        <p:spPr>
          <a:xfrm>
            <a:off x="6897858" y="14580833"/>
            <a:ext cx="1161624" cy="588935"/>
          </a:xfrm>
          <a:prstGeom prst="roundRect">
            <a:avLst/>
          </a:prstGeom>
          <a:solidFill>
            <a:srgbClr val="CCFFCC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latin typeface="Helvetica Neue Light"/>
                <a:cs typeface="Helvetica Neue Light"/>
              </a:rPr>
              <a:t>core</a:t>
            </a:r>
            <a:r>
              <a:rPr lang="zh-CN" altLang="en-US" sz="2400" dirty="0" smtClean="0">
                <a:solidFill>
                  <a:schemeClr val="tx1"/>
                </a:solidFill>
                <a:latin typeface="Helvetica Neue Light"/>
                <a:cs typeface="Helvetica Neue Light"/>
              </a:rPr>
              <a:t> </a:t>
            </a:r>
            <a:r>
              <a:rPr lang="en-US" altLang="zh-CN" sz="2400" dirty="0" smtClean="0">
                <a:solidFill>
                  <a:schemeClr val="tx1"/>
                </a:solidFill>
                <a:latin typeface="Helvetica Neue Light"/>
                <a:cs typeface="Helvetica Neue Light"/>
              </a:rPr>
              <a:t>0</a:t>
            </a:r>
            <a:endParaRPr lang="en-US" sz="2400" dirty="0">
              <a:solidFill>
                <a:schemeClr val="tx1"/>
              </a:solidFill>
              <a:latin typeface="Helvetica Neue Light"/>
              <a:cs typeface="Helvetica Neue Light"/>
            </a:endParaRPr>
          </a:p>
        </p:txBody>
      </p:sp>
      <p:sp>
        <p:nvSpPr>
          <p:cNvPr id="272" name="TextBox 271"/>
          <p:cNvSpPr txBox="1"/>
          <p:nvPr/>
        </p:nvSpPr>
        <p:spPr>
          <a:xfrm>
            <a:off x="6723792" y="14091214"/>
            <a:ext cx="15603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Helvetica Neue Light"/>
                <a:cs typeface="Helvetica Neue Light"/>
              </a:rPr>
              <a:t>Attacker</a:t>
            </a:r>
            <a:r>
              <a:rPr lang="zh-CN" altLang="en-US" sz="2400" dirty="0" smtClean="0">
                <a:latin typeface="Helvetica Neue Light"/>
                <a:cs typeface="Helvetica Neue Light"/>
              </a:rPr>
              <a:t> </a:t>
            </a:r>
            <a:r>
              <a:rPr lang="en-US" altLang="zh-CN" sz="2400" dirty="0" smtClean="0">
                <a:latin typeface="Helvetica Neue Light"/>
                <a:cs typeface="Helvetica Neue Light"/>
              </a:rPr>
              <a:t>0</a:t>
            </a:r>
            <a:endParaRPr lang="en-US" sz="2400" dirty="0">
              <a:latin typeface="Helvetica Neue Light"/>
              <a:cs typeface="Helvetica Neue Light"/>
            </a:endParaRPr>
          </a:p>
        </p:txBody>
      </p:sp>
      <p:sp>
        <p:nvSpPr>
          <p:cNvPr id="273" name="Rounded Rectangle 272"/>
          <p:cNvSpPr/>
          <p:nvPr/>
        </p:nvSpPr>
        <p:spPr>
          <a:xfrm>
            <a:off x="9269861" y="14580833"/>
            <a:ext cx="1161624" cy="588935"/>
          </a:xfrm>
          <a:prstGeom prst="roundRect">
            <a:avLst/>
          </a:prstGeom>
          <a:solidFill>
            <a:srgbClr val="FFD1D2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latin typeface="Helvetica Neue Light"/>
                <a:cs typeface="Helvetica Neue Light"/>
              </a:rPr>
              <a:t>core</a:t>
            </a:r>
            <a:r>
              <a:rPr lang="zh-CN" altLang="en-US" sz="2400" dirty="0" smtClean="0">
                <a:solidFill>
                  <a:schemeClr val="tx1"/>
                </a:solidFill>
                <a:latin typeface="Helvetica Neue Light"/>
                <a:cs typeface="Helvetica Neue Light"/>
              </a:rPr>
              <a:t> </a:t>
            </a:r>
            <a:r>
              <a:rPr lang="zh-CN" altLang="zh-CN" sz="2400" dirty="0">
                <a:solidFill>
                  <a:schemeClr val="tx1"/>
                </a:solidFill>
                <a:latin typeface="Helvetica Neue Light"/>
                <a:cs typeface="Helvetica Neue Light"/>
              </a:rPr>
              <a:t>1</a:t>
            </a:r>
            <a:endParaRPr lang="en-US" sz="2400" dirty="0">
              <a:solidFill>
                <a:schemeClr val="tx1"/>
              </a:solidFill>
              <a:latin typeface="Helvetica Neue Light"/>
              <a:cs typeface="Helvetica Neue Light"/>
            </a:endParaRPr>
          </a:p>
        </p:txBody>
      </p:sp>
      <p:sp>
        <p:nvSpPr>
          <p:cNvPr id="274" name="TextBox 273"/>
          <p:cNvSpPr txBox="1"/>
          <p:nvPr/>
        </p:nvSpPr>
        <p:spPr>
          <a:xfrm>
            <a:off x="9134229" y="14098187"/>
            <a:ext cx="15603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Helvetica Neue Light"/>
                <a:cs typeface="Helvetica Neue Light"/>
              </a:rPr>
              <a:t>Attacker</a:t>
            </a:r>
            <a:r>
              <a:rPr lang="zh-CN" altLang="en-US" sz="2400" dirty="0" smtClean="0">
                <a:latin typeface="Helvetica Neue Light"/>
                <a:cs typeface="Helvetica Neue Light"/>
              </a:rPr>
              <a:t> </a:t>
            </a:r>
            <a:r>
              <a:rPr lang="en-US" altLang="zh-CN" sz="2400" dirty="0" smtClean="0">
                <a:latin typeface="Helvetica Neue Light"/>
                <a:cs typeface="Helvetica Neue Light"/>
              </a:rPr>
              <a:t>1</a:t>
            </a:r>
            <a:endParaRPr lang="en-US" sz="2400" dirty="0">
              <a:latin typeface="Helvetica Neue Light"/>
              <a:cs typeface="Helvetica Neue Light"/>
            </a:endParaRPr>
          </a:p>
        </p:txBody>
      </p:sp>
      <p:sp>
        <p:nvSpPr>
          <p:cNvPr id="275" name="Rounded Rectangle 274"/>
          <p:cNvSpPr/>
          <p:nvPr/>
        </p:nvSpPr>
        <p:spPr>
          <a:xfrm>
            <a:off x="7243851" y="15756193"/>
            <a:ext cx="2853117" cy="2846927"/>
          </a:xfrm>
          <a:prstGeom prst="roundRect">
            <a:avLst>
              <a:gd name="adj" fmla="val 1854"/>
            </a:avLst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latin typeface="Helvetica Neue Light"/>
                <a:cs typeface="Helvetica Neue Light"/>
              </a:rPr>
              <a:t>Shared</a:t>
            </a:r>
            <a:r>
              <a:rPr lang="zh-CN" altLang="en-US" sz="2400" dirty="0" smtClean="0">
                <a:solidFill>
                  <a:schemeClr val="tx1"/>
                </a:solidFill>
                <a:latin typeface="Helvetica Neue Light"/>
                <a:cs typeface="Helvetica Neue Light"/>
              </a:rPr>
              <a:t> </a:t>
            </a:r>
            <a:r>
              <a:rPr lang="en-US" altLang="zh-CN" sz="2400" dirty="0" smtClean="0">
                <a:solidFill>
                  <a:schemeClr val="tx1"/>
                </a:solidFill>
                <a:latin typeface="Helvetica Neue Light"/>
                <a:cs typeface="Helvetica Neue Light"/>
              </a:rPr>
              <a:t>cache</a:t>
            </a:r>
            <a:endParaRPr lang="en-US" sz="2400" dirty="0">
              <a:solidFill>
                <a:schemeClr val="tx1"/>
              </a:solidFill>
              <a:latin typeface="Helvetica Neue Light"/>
              <a:cs typeface="Helvetica Neue Light"/>
            </a:endParaRPr>
          </a:p>
        </p:txBody>
      </p:sp>
      <p:sp>
        <p:nvSpPr>
          <p:cNvPr id="276" name="Rounded Rectangle 275"/>
          <p:cNvSpPr/>
          <p:nvPr/>
        </p:nvSpPr>
        <p:spPr>
          <a:xfrm>
            <a:off x="6916306" y="19124388"/>
            <a:ext cx="3515178" cy="1101430"/>
          </a:xfrm>
          <a:prstGeom prst="roundRect">
            <a:avLst>
              <a:gd name="adj" fmla="val 1854"/>
            </a:avLst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latin typeface="Helvetica Neue Light"/>
                <a:cs typeface="Helvetica Neue Light"/>
              </a:rPr>
              <a:t>Memory</a:t>
            </a:r>
            <a:endParaRPr lang="en-US" sz="2400" dirty="0">
              <a:solidFill>
                <a:schemeClr val="tx1"/>
              </a:solidFill>
              <a:latin typeface="Helvetica Neue Light"/>
              <a:cs typeface="Helvetica Neue Light"/>
            </a:endParaRPr>
          </a:p>
        </p:txBody>
      </p:sp>
      <p:cxnSp>
        <p:nvCxnSpPr>
          <p:cNvPr id="277" name="Straight Connector 276"/>
          <p:cNvCxnSpPr>
            <a:stCxn id="271" idx="2"/>
          </p:cNvCxnSpPr>
          <p:nvPr/>
        </p:nvCxnSpPr>
        <p:spPr>
          <a:xfrm flipH="1">
            <a:off x="7478669" y="15169767"/>
            <a:ext cx="1" cy="30073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8" name="Straight Connector 277"/>
          <p:cNvCxnSpPr/>
          <p:nvPr/>
        </p:nvCxnSpPr>
        <p:spPr>
          <a:xfrm flipH="1">
            <a:off x="9842068" y="15169767"/>
            <a:ext cx="1" cy="30073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9" name="Straight Connector 278"/>
          <p:cNvCxnSpPr/>
          <p:nvPr/>
        </p:nvCxnSpPr>
        <p:spPr>
          <a:xfrm>
            <a:off x="7478669" y="15470498"/>
            <a:ext cx="23634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0" name="Straight Connector 279"/>
          <p:cNvCxnSpPr/>
          <p:nvPr/>
        </p:nvCxnSpPr>
        <p:spPr>
          <a:xfrm flipH="1">
            <a:off x="8680447" y="15470498"/>
            <a:ext cx="1" cy="30073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1" name="Straight Connector 280"/>
          <p:cNvCxnSpPr>
            <a:endCxn id="276" idx="0"/>
          </p:cNvCxnSpPr>
          <p:nvPr/>
        </p:nvCxnSpPr>
        <p:spPr>
          <a:xfrm flipH="1">
            <a:off x="8673895" y="18603121"/>
            <a:ext cx="6553" cy="52126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2" name="Rounded Rectangle 281"/>
          <p:cNvSpPr/>
          <p:nvPr/>
        </p:nvSpPr>
        <p:spPr>
          <a:xfrm>
            <a:off x="7269666" y="15771230"/>
            <a:ext cx="689428" cy="325793"/>
          </a:xfrm>
          <a:prstGeom prst="roundRect">
            <a:avLst/>
          </a:prstGeom>
          <a:solidFill>
            <a:srgbClr val="FFD1D2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Helvetica Neue Light"/>
              <a:cs typeface="Helvetica Neue Light"/>
            </a:endParaRPr>
          </a:p>
        </p:txBody>
      </p:sp>
      <p:sp>
        <p:nvSpPr>
          <p:cNvPr id="283" name="Rounded Rectangle 282"/>
          <p:cNvSpPr/>
          <p:nvPr/>
        </p:nvSpPr>
        <p:spPr>
          <a:xfrm>
            <a:off x="7982417" y="15771231"/>
            <a:ext cx="689428" cy="325793"/>
          </a:xfrm>
          <a:prstGeom prst="roundRect">
            <a:avLst/>
          </a:prstGeom>
          <a:solidFill>
            <a:srgbClr val="FFD1D2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Helvetica Neue Light"/>
              <a:cs typeface="Helvetica Neue Light"/>
            </a:endParaRPr>
          </a:p>
        </p:txBody>
      </p:sp>
      <p:sp>
        <p:nvSpPr>
          <p:cNvPr id="284" name="Rounded Rectangle 283"/>
          <p:cNvSpPr/>
          <p:nvPr/>
        </p:nvSpPr>
        <p:spPr>
          <a:xfrm>
            <a:off x="8694788" y="15771232"/>
            <a:ext cx="689428" cy="325793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Helvetica Neue Light"/>
              <a:cs typeface="Helvetica Neue Light"/>
            </a:endParaRPr>
          </a:p>
        </p:txBody>
      </p:sp>
      <p:sp>
        <p:nvSpPr>
          <p:cNvPr id="285" name="Rounded Rectangle 284"/>
          <p:cNvSpPr/>
          <p:nvPr/>
        </p:nvSpPr>
        <p:spPr>
          <a:xfrm>
            <a:off x="9407539" y="15771233"/>
            <a:ext cx="689428" cy="325793"/>
          </a:xfrm>
          <a:prstGeom prst="roundRect">
            <a:avLst/>
          </a:prstGeom>
          <a:solidFill>
            <a:srgbClr val="FFD1D2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Helvetica Neue Light"/>
              <a:cs typeface="Helvetica Neue Light"/>
            </a:endParaRPr>
          </a:p>
        </p:txBody>
      </p:sp>
      <p:sp>
        <p:nvSpPr>
          <p:cNvPr id="286" name="Rounded Rectangle 285"/>
          <p:cNvSpPr/>
          <p:nvPr/>
        </p:nvSpPr>
        <p:spPr>
          <a:xfrm>
            <a:off x="7269666" y="16132107"/>
            <a:ext cx="689428" cy="325793"/>
          </a:xfrm>
          <a:prstGeom prst="roundRect">
            <a:avLst/>
          </a:prstGeom>
          <a:solidFill>
            <a:srgbClr val="FFD1D2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Helvetica Neue Light"/>
              <a:cs typeface="Helvetica Neue Light"/>
            </a:endParaRPr>
          </a:p>
        </p:txBody>
      </p:sp>
      <p:sp>
        <p:nvSpPr>
          <p:cNvPr id="287" name="Rounded Rectangle 286"/>
          <p:cNvSpPr/>
          <p:nvPr/>
        </p:nvSpPr>
        <p:spPr>
          <a:xfrm>
            <a:off x="7982417" y="16132108"/>
            <a:ext cx="689428" cy="325793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Helvetica Neue Light"/>
              <a:cs typeface="Helvetica Neue Light"/>
            </a:endParaRPr>
          </a:p>
        </p:txBody>
      </p:sp>
      <p:sp>
        <p:nvSpPr>
          <p:cNvPr id="289" name="Rounded Rectangle 288"/>
          <p:cNvSpPr/>
          <p:nvPr/>
        </p:nvSpPr>
        <p:spPr>
          <a:xfrm>
            <a:off x="8694788" y="16132110"/>
            <a:ext cx="689428" cy="325793"/>
          </a:xfrm>
          <a:prstGeom prst="roundRect">
            <a:avLst/>
          </a:prstGeom>
          <a:solidFill>
            <a:srgbClr val="FFD1D2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Helvetica Neue Light"/>
              <a:cs typeface="Helvetica Neue Light"/>
            </a:endParaRPr>
          </a:p>
        </p:txBody>
      </p:sp>
      <p:sp>
        <p:nvSpPr>
          <p:cNvPr id="296" name="Rounded Rectangle 295"/>
          <p:cNvSpPr/>
          <p:nvPr/>
        </p:nvSpPr>
        <p:spPr>
          <a:xfrm>
            <a:off x="9407539" y="16132111"/>
            <a:ext cx="689428" cy="325793"/>
          </a:xfrm>
          <a:prstGeom prst="roundRect">
            <a:avLst/>
          </a:prstGeom>
          <a:solidFill>
            <a:srgbClr val="FFD1D2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Helvetica Neue Light"/>
              <a:cs typeface="Helvetica Neue Light"/>
            </a:endParaRPr>
          </a:p>
        </p:txBody>
      </p:sp>
      <p:sp>
        <p:nvSpPr>
          <p:cNvPr id="297" name="Rounded Rectangle 296"/>
          <p:cNvSpPr/>
          <p:nvPr/>
        </p:nvSpPr>
        <p:spPr>
          <a:xfrm>
            <a:off x="7269666" y="16492990"/>
            <a:ext cx="689428" cy="325793"/>
          </a:xfrm>
          <a:prstGeom prst="roundRect">
            <a:avLst/>
          </a:prstGeom>
          <a:solidFill>
            <a:srgbClr val="FFD1D2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Helvetica Neue Light"/>
              <a:cs typeface="Helvetica Neue Light"/>
            </a:endParaRPr>
          </a:p>
        </p:txBody>
      </p:sp>
      <p:sp>
        <p:nvSpPr>
          <p:cNvPr id="298" name="Rounded Rectangle 297"/>
          <p:cNvSpPr/>
          <p:nvPr/>
        </p:nvSpPr>
        <p:spPr>
          <a:xfrm>
            <a:off x="7982417" y="16492991"/>
            <a:ext cx="689428" cy="325793"/>
          </a:xfrm>
          <a:prstGeom prst="roundRect">
            <a:avLst/>
          </a:prstGeom>
          <a:solidFill>
            <a:srgbClr val="FFD1D2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Helvetica Neue Light"/>
              <a:cs typeface="Helvetica Neue Light"/>
            </a:endParaRPr>
          </a:p>
        </p:txBody>
      </p:sp>
      <p:sp>
        <p:nvSpPr>
          <p:cNvPr id="299" name="Rounded Rectangle 298"/>
          <p:cNvSpPr/>
          <p:nvPr/>
        </p:nvSpPr>
        <p:spPr>
          <a:xfrm>
            <a:off x="8694788" y="16492992"/>
            <a:ext cx="689428" cy="325793"/>
          </a:xfrm>
          <a:prstGeom prst="roundRect">
            <a:avLst/>
          </a:prstGeom>
          <a:solidFill>
            <a:srgbClr val="FFD1D2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Helvetica Neue Light"/>
              <a:cs typeface="Helvetica Neue Light"/>
            </a:endParaRPr>
          </a:p>
        </p:txBody>
      </p:sp>
      <p:sp>
        <p:nvSpPr>
          <p:cNvPr id="300" name="Rounded Rectangle 299"/>
          <p:cNvSpPr/>
          <p:nvPr/>
        </p:nvSpPr>
        <p:spPr>
          <a:xfrm>
            <a:off x="9407539" y="16492993"/>
            <a:ext cx="689428" cy="325793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Helvetica Neue Light"/>
              <a:cs typeface="Helvetica Neue Light"/>
            </a:endParaRPr>
          </a:p>
        </p:txBody>
      </p:sp>
      <p:sp>
        <p:nvSpPr>
          <p:cNvPr id="301" name="Rounded Rectangle 300"/>
          <p:cNvSpPr/>
          <p:nvPr/>
        </p:nvSpPr>
        <p:spPr>
          <a:xfrm>
            <a:off x="7255324" y="17555565"/>
            <a:ext cx="689428" cy="325793"/>
          </a:xfrm>
          <a:prstGeom prst="roundRect">
            <a:avLst/>
          </a:prstGeom>
          <a:solidFill>
            <a:srgbClr val="FFD1D2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Helvetica Neue Light"/>
              <a:cs typeface="Helvetica Neue Light"/>
            </a:endParaRPr>
          </a:p>
        </p:txBody>
      </p:sp>
      <p:sp>
        <p:nvSpPr>
          <p:cNvPr id="302" name="Rounded Rectangle 301"/>
          <p:cNvSpPr/>
          <p:nvPr/>
        </p:nvSpPr>
        <p:spPr>
          <a:xfrm>
            <a:off x="7968075" y="17555566"/>
            <a:ext cx="689428" cy="325793"/>
          </a:xfrm>
          <a:prstGeom prst="roundRect">
            <a:avLst/>
          </a:prstGeom>
          <a:solidFill>
            <a:srgbClr val="FFD1D2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Helvetica Neue Light"/>
              <a:cs typeface="Helvetica Neue Light"/>
            </a:endParaRPr>
          </a:p>
        </p:txBody>
      </p:sp>
      <p:sp>
        <p:nvSpPr>
          <p:cNvPr id="303" name="Rounded Rectangle 302"/>
          <p:cNvSpPr/>
          <p:nvPr/>
        </p:nvSpPr>
        <p:spPr>
          <a:xfrm>
            <a:off x="8680447" y="17555567"/>
            <a:ext cx="689428" cy="325793"/>
          </a:xfrm>
          <a:prstGeom prst="roundRect">
            <a:avLst/>
          </a:prstGeom>
          <a:solidFill>
            <a:srgbClr val="FFD1D2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Helvetica Neue Light"/>
              <a:cs typeface="Helvetica Neue Light"/>
            </a:endParaRPr>
          </a:p>
        </p:txBody>
      </p:sp>
      <p:sp>
        <p:nvSpPr>
          <p:cNvPr id="307" name="Rounded Rectangle 306"/>
          <p:cNvSpPr/>
          <p:nvPr/>
        </p:nvSpPr>
        <p:spPr>
          <a:xfrm>
            <a:off x="9393198" y="17555568"/>
            <a:ext cx="689428" cy="325793"/>
          </a:xfrm>
          <a:prstGeom prst="roundRect">
            <a:avLst/>
          </a:prstGeom>
          <a:solidFill>
            <a:srgbClr val="FFD1D2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Helvetica Neue Light"/>
              <a:cs typeface="Helvetica Neue Light"/>
            </a:endParaRPr>
          </a:p>
        </p:txBody>
      </p:sp>
      <p:sp>
        <p:nvSpPr>
          <p:cNvPr id="308" name="Rounded Rectangle 307"/>
          <p:cNvSpPr/>
          <p:nvPr/>
        </p:nvSpPr>
        <p:spPr>
          <a:xfrm>
            <a:off x="7255324" y="17916443"/>
            <a:ext cx="689428" cy="325793"/>
          </a:xfrm>
          <a:prstGeom prst="roundRect">
            <a:avLst/>
          </a:prstGeom>
          <a:solidFill>
            <a:srgbClr val="FFD1D2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Helvetica Neue Light"/>
              <a:cs typeface="Helvetica Neue Light"/>
            </a:endParaRPr>
          </a:p>
        </p:txBody>
      </p:sp>
      <p:sp>
        <p:nvSpPr>
          <p:cNvPr id="309" name="Rounded Rectangle 308"/>
          <p:cNvSpPr/>
          <p:nvPr/>
        </p:nvSpPr>
        <p:spPr>
          <a:xfrm>
            <a:off x="7968075" y="17916444"/>
            <a:ext cx="689428" cy="325793"/>
          </a:xfrm>
          <a:prstGeom prst="roundRect">
            <a:avLst/>
          </a:prstGeom>
          <a:solidFill>
            <a:srgbClr val="FFD1D2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Helvetica Neue Light"/>
              <a:cs typeface="Helvetica Neue Light"/>
            </a:endParaRPr>
          </a:p>
        </p:txBody>
      </p:sp>
      <p:sp>
        <p:nvSpPr>
          <p:cNvPr id="310" name="Rounded Rectangle 309"/>
          <p:cNvSpPr/>
          <p:nvPr/>
        </p:nvSpPr>
        <p:spPr>
          <a:xfrm>
            <a:off x="8680447" y="17916445"/>
            <a:ext cx="689428" cy="325793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Helvetica Neue Light"/>
              <a:cs typeface="Helvetica Neue Light"/>
            </a:endParaRPr>
          </a:p>
        </p:txBody>
      </p:sp>
      <p:sp>
        <p:nvSpPr>
          <p:cNvPr id="311" name="Rounded Rectangle 310"/>
          <p:cNvSpPr/>
          <p:nvPr/>
        </p:nvSpPr>
        <p:spPr>
          <a:xfrm>
            <a:off x="9393198" y="17916446"/>
            <a:ext cx="689428" cy="325793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Helvetica Neue Light"/>
              <a:cs typeface="Helvetica Neue Light"/>
            </a:endParaRPr>
          </a:p>
        </p:txBody>
      </p:sp>
      <p:sp>
        <p:nvSpPr>
          <p:cNvPr id="312" name="Rounded Rectangle 311"/>
          <p:cNvSpPr/>
          <p:nvPr/>
        </p:nvSpPr>
        <p:spPr>
          <a:xfrm>
            <a:off x="7255324" y="18277325"/>
            <a:ext cx="689428" cy="325793"/>
          </a:xfrm>
          <a:prstGeom prst="roundRect">
            <a:avLst/>
          </a:prstGeom>
          <a:solidFill>
            <a:srgbClr val="FFD1D2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Helvetica Neue Light"/>
              <a:cs typeface="Helvetica Neue Light"/>
            </a:endParaRPr>
          </a:p>
        </p:txBody>
      </p:sp>
      <p:sp>
        <p:nvSpPr>
          <p:cNvPr id="313" name="Rounded Rectangle 312"/>
          <p:cNvSpPr/>
          <p:nvPr/>
        </p:nvSpPr>
        <p:spPr>
          <a:xfrm>
            <a:off x="7968075" y="18277326"/>
            <a:ext cx="689428" cy="325793"/>
          </a:xfrm>
          <a:prstGeom prst="roundRect">
            <a:avLst/>
          </a:prstGeom>
          <a:solidFill>
            <a:srgbClr val="FFD1D2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Helvetica Neue Light"/>
              <a:cs typeface="Helvetica Neue Light"/>
            </a:endParaRPr>
          </a:p>
        </p:txBody>
      </p:sp>
      <p:sp>
        <p:nvSpPr>
          <p:cNvPr id="314" name="Rounded Rectangle 313"/>
          <p:cNvSpPr/>
          <p:nvPr/>
        </p:nvSpPr>
        <p:spPr>
          <a:xfrm>
            <a:off x="8680447" y="18277327"/>
            <a:ext cx="689428" cy="325793"/>
          </a:xfrm>
          <a:prstGeom prst="roundRect">
            <a:avLst/>
          </a:prstGeom>
          <a:solidFill>
            <a:srgbClr val="FFD1D2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Helvetica Neue Light"/>
              <a:cs typeface="Helvetica Neue Light"/>
            </a:endParaRPr>
          </a:p>
        </p:txBody>
      </p:sp>
      <p:sp>
        <p:nvSpPr>
          <p:cNvPr id="315" name="Rounded Rectangle 314"/>
          <p:cNvSpPr/>
          <p:nvPr/>
        </p:nvSpPr>
        <p:spPr>
          <a:xfrm>
            <a:off x="9393198" y="18277328"/>
            <a:ext cx="689428" cy="325793"/>
          </a:xfrm>
          <a:prstGeom prst="roundRect">
            <a:avLst/>
          </a:prstGeom>
          <a:solidFill>
            <a:srgbClr val="FFD1D2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Helvetica Neue Light"/>
              <a:cs typeface="Helvetica Neue Light"/>
            </a:endParaRPr>
          </a:p>
        </p:txBody>
      </p:sp>
      <p:sp>
        <p:nvSpPr>
          <p:cNvPr id="316" name="Rounded Rectangle 315"/>
          <p:cNvSpPr/>
          <p:nvPr/>
        </p:nvSpPr>
        <p:spPr>
          <a:xfrm>
            <a:off x="7968075" y="16132107"/>
            <a:ext cx="689428" cy="325793"/>
          </a:xfrm>
          <a:prstGeom prst="roundRect">
            <a:avLst/>
          </a:prstGeom>
          <a:solidFill>
            <a:srgbClr val="CCFFCC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Helvetica Neue Light"/>
              <a:cs typeface="Helvetica Neue Light"/>
            </a:endParaRPr>
          </a:p>
        </p:txBody>
      </p:sp>
      <p:sp>
        <p:nvSpPr>
          <p:cNvPr id="317" name="Rounded Rectangle 316"/>
          <p:cNvSpPr/>
          <p:nvPr/>
        </p:nvSpPr>
        <p:spPr>
          <a:xfrm>
            <a:off x="9393198" y="17916446"/>
            <a:ext cx="689428" cy="325793"/>
          </a:xfrm>
          <a:prstGeom prst="roundRect">
            <a:avLst/>
          </a:prstGeom>
          <a:solidFill>
            <a:srgbClr val="CCFFCC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Helvetica Neue Light"/>
              <a:cs typeface="Helvetica Neue Light"/>
            </a:endParaRPr>
          </a:p>
        </p:txBody>
      </p:sp>
      <p:sp>
        <p:nvSpPr>
          <p:cNvPr id="318" name="Rounded Rectangle 317"/>
          <p:cNvSpPr/>
          <p:nvPr/>
        </p:nvSpPr>
        <p:spPr>
          <a:xfrm>
            <a:off x="9407539" y="16492993"/>
            <a:ext cx="689428" cy="325793"/>
          </a:xfrm>
          <a:prstGeom prst="roundRect">
            <a:avLst/>
          </a:prstGeom>
          <a:solidFill>
            <a:srgbClr val="CCFFCC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Helvetica Neue Light"/>
              <a:cs typeface="Helvetica Neue Light"/>
            </a:endParaRPr>
          </a:p>
        </p:txBody>
      </p:sp>
      <p:sp>
        <p:nvSpPr>
          <p:cNvPr id="319" name="Rounded Rectangle 318"/>
          <p:cNvSpPr/>
          <p:nvPr/>
        </p:nvSpPr>
        <p:spPr>
          <a:xfrm>
            <a:off x="8680447" y="17916443"/>
            <a:ext cx="689428" cy="325793"/>
          </a:xfrm>
          <a:prstGeom prst="roundRect">
            <a:avLst/>
          </a:prstGeom>
          <a:solidFill>
            <a:srgbClr val="CCFFCC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Helvetica Neue Light"/>
              <a:cs typeface="Helvetica Neue Light"/>
            </a:endParaRPr>
          </a:p>
        </p:txBody>
      </p:sp>
      <p:sp>
        <p:nvSpPr>
          <p:cNvPr id="320" name="Rounded Rectangle 319"/>
          <p:cNvSpPr/>
          <p:nvPr/>
        </p:nvSpPr>
        <p:spPr>
          <a:xfrm>
            <a:off x="8703770" y="15771233"/>
            <a:ext cx="689428" cy="325793"/>
          </a:xfrm>
          <a:prstGeom prst="roundRect">
            <a:avLst/>
          </a:prstGeom>
          <a:solidFill>
            <a:srgbClr val="CCFFCC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Helvetica Neue Light"/>
              <a:cs typeface="Helvetica Neue Light"/>
            </a:endParaRPr>
          </a:p>
        </p:txBody>
      </p:sp>
      <p:sp>
        <p:nvSpPr>
          <p:cNvPr id="252" name="TextBox 251"/>
          <p:cNvSpPr txBox="1"/>
          <p:nvPr/>
        </p:nvSpPr>
        <p:spPr>
          <a:xfrm>
            <a:off x="17654937" y="13373126"/>
            <a:ext cx="7275672" cy="677088"/>
          </a:xfrm>
          <a:prstGeom prst="rect">
            <a:avLst/>
          </a:prstGeom>
          <a:solidFill>
            <a:srgbClr val="FFFFB4"/>
          </a:solidFill>
          <a:ln>
            <a:solidFill>
              <a:srgbClr val="000000"/>
            </a:solidFill>
          </a:ln>
        </p:spPr>
        <p:txBody>
          <a:bodyPr wrap="square" lIns="91426" tIns="45710" rIns="91426" bIns="45710" rtlCol="0">
            <a:spAutoFit/>
          </a:bodyPr>
          <a:lstStyle/>
          <a:p>
            <a:pPr algn="ctr"/>
            <a:r>
              <a:rPr lang="en-US" sz="3800" kern="1200" dirty="0" smtClean="0">
                <a:solidFill>
                  <a:schemeClr val="bg2"/>
                </a:solidFill>
                <a:latin typeface="Helvetica Neue Light"/>
                <a:ea typeface="+mn-ea"/>
                <a:cs typeface="Helvetica Neue Light"/>
              </a:rPr>
              <a:t>Hierarchical Security Policy</a:t>
            </a:r>
            <a:endParaRPr lang="en-US" sz="3800" kern="1200" dirty="0">
              <a:solidFill>
                <a:schemeClr val="bg2"/>
              </a:solidFill>
              <a:latin typeface="Helvetica Neue Light"/>
              <a:ea typeface="+mn-ea"/>
              <a:cs typeface="Helvetica Neue Light"/>
            </a:endParaRPr>
          </a:p>
        </p:txBody>
      </p:sp>
      <p:sp>
        <p:nvSpPr>
          <p:cNvPr id="253" name="TextBox 252"/>
          <p:cNvSpPr txBox="1"/>
          <p:nvPr/>
        </p:nvSpPr>
        <p:spPr>
          <a:xfrm>
            <a:off x="25568754" y="13337379"/>
            <a:ext cx="6041377" cy="677088"/>
          </a:xfrm>
          <a:prstGeom prst="rect">
            <a:avLst/>
          </a:prstGeom>
          <a:solidFill>
            <a:srgbClr val="FFFFB4"/>
          </a:solidFill>
          <a:ln>
            <a:solidFill>
              <a:srgbClr val="000000"/>
            </a:solidFill>
          </a:ln>
        </p:spPr>
        <p:txBody>
          <a:bodyPr wrap="square" lIns="91426" tIns="45710" rIns="91426" bIns="45710" rtlCol="0">
            <a:spAutoFit/>
          </a:bodyPr>
          <a:lstStyle/>
          <a:p>
            <a:pPr algn="ctr"/>
            <a:r>
              <a:rPr lang="en-US" sz="3800" kern="1200" dirty="0" smtClean="0">
                <a:solidFill>
                  <a:schemeClr val="bg2"/>
                </a:solidFill>
                <a:latin typeface="Helvetica Neue Light"/>
                <a:ea typeface="+mn-ea"/>
                <a:cs typeface="Helvetica Neue Light"/>
              </a:rPr>
              <a:t>Security Implications</a:t>
            </a:r>
            <a:endParaRPr lang="en-US" sz="3800" kern="1200" dirty="0">
              <a:solidFill>
                <a:schemeClr val="bg2"/>
              </a:solidFill>
              <a:latin typeface="Helvetica Neue Light"/>
              <a:ea typeface="+mn-ea"/>
              <a:cs typeface="Helvetica Neue Light"/>
            </a:endParaRPr>
          </a:p>
        </p:txBody>
      </p:sp>
      <p:sp>
        <p:nvSpPr>
          <p:cNvPr id="254" name="TextBox 253"/>
          <p:cNvSpPr txBox="1"/>
          <p:nvPr/>
        </p:nvSpPr>
        <p:spPr>
          <a:xfrm>
            <a:off x="826298" y="13360896"/>
            <a:ext cx="5453392" cy="677088"/>
          </a:xfrm>
          <a:prstGeom prst="rect">
            <a:avLst/>
          </a:prstGeom>
          <a:solidFill>
            <a:schemeClr val="accent5">
              <a:lumMod val="90000"/>
            </a:schemeClr>
          </a:solidFill>
          <a:ln>
            <a:solidFill>
              <a:schemeClr val="bg2"/>
            </a:solidFill>
          </a:ln>
        </p:spPr>
        <p:txBody>
          <a:bodyPr wrap="square" lIns="91426" tIns="45710" rIns="91426" bIns="45710" rtlCol="0">
            <a:spAutoFit/>
          </a:bodyPr>
          <a:lstStyle/>
          <a:p>
            <a:pPr algn="ctr"/>
            <a:r>
              <a:rPr lang="en-US" sz="3800" kern="1200" dirty="0" smtClean="0">
                <a:solidFill>
                  <a:schemeClr val="bg2"/>
                </a:solidFill>
                <a:latin typeface="Helvetica Neue Light"/>
                <a:ea typeface="+mn-ea"/>
                <a:cs typeface="Helvetica Neue Light"/>
              </a:rPr>
              <a:t>Target Platforms</a:t>
            </a:r>
            <a:endParaRPr lang="en-US" sz="3800" kern="1200" dirty="0">
              <a:solidFill>
                <a:schemeClr val="bg2"/>
              </a:solidFill>
              <a:latin typeface="Helvetica Neue Light"/>
              <a:ea typeface="+mn-ea"/>
              <a:cs typeface="Helvetica Neue Light"/>
            </a:endParaRPr>
          </a:p>
        </p:txBody>
      </p:sp>
      <p:sp>
        <p:nvSpPr>
          <p:cNvPr id="255" name="Cloud 254"/>
          <p:cNvSpPr/>
          <p:nvPr/>
        </p:nvSpPr>
        <p:spPr>
          <a:xfrm>
            <a:off x="1387081" y="14715175"/>
            <a:ext cx="3904795" cy="2429731"/>
          </a:xfrm>
          <a:prstGeom prst="cloud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Helvetica Neue Light"/>
              <a:cs typeface="Helvetica Neue Light"/>
            </a:endParaRPr>
          </a:p>
        </p:txBody>
      </p:sp>
      <p:pic>
        <p:nvPicPr>
          <p:cNvPr id="256" name="Picture 255" descr="googlecloudlogo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1372" y="14998428"/>
            <a:ext cx="1540454" cy="995763"/>
          </a:xfrm>
          <a:prstGeom prst="rect">
            <a:avLst/>
          </a:prstGeom>
        </p:spPr>
      </p:pic>
      <p:pic>
        <p:nvPicPr>
          <p:cNvPr id="257" name="Picture 256" descr="gpu_amazon_ec2_logo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0553" y="16029417"/>
            <a:ext cx="2169986" cy="650996"/>
          </a:xfrm>
          <a:prstGeom prst="rect">
            <a:avLst/>
          </a:prstGeom>
        </p:spPr>
      </p:pic>
      <p:pic>
        <p:nvPicPr>
          <p:cNvPr id="258" name="Picture 257" descr="samsung-galaxy-s5-vs-iphone-6.jp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4143" y="18126376"/>
            <a:ext cx="2790861" cy="2093145"/>
          </a:xfrm>
          <a:prstGeom prst="rect">
            <a:avLst/>
          </a:prstGeom>
        </p:spPr>
      </p:pic>
      <p:sp>
        <p:nvSpPr>
          <p:cNvPr id="259" name="TextBox 258"/>
          <p:cNvSpPr txBox="1"/>
          <p:nvPr/>
        </p:nvSpPr>
        <p:spPr>
          <a:xfrm>
            <a:off x="2527863" y="13976722"/>
            <a:ext cx="1799714" cy="615533"/>
          </a:xfrm>
          <a:prstGeom prst="rect">
            <a:avLst/>
          </a:prstGeom>
          <a:noFill/>
        </p:spPr>
        <p:txBody>
          <a:bodyPr wrap="square" lIns="91426" tIns="45710" rIns="91426" bIns="45710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3400" kern="1200" dirty="0" smtClean="0">
                <a:solidFill>
                  <a:schemeClr val="bg2"/>
                </a:solidFill>
                <a:latin typeface="Helvetica"/>
                <a:ea typeface="+mn-ea"/>
                <a:cs typeface="Helvetica"/>
              </a:rPr>
              <a:t>Cloud</a:t>
            </a:r>
          </a:p>
        </p:txBody>
      </p:sp>
      <p:sp>
        <p:nvSpPr>
          <p:cNvPr id="266" name="TextBox 265"/>
          <p:cNvSpPr txBox="1"/>
          <p:nvPr/>
        </p:nvSpPr>
        <p:spPr>
          <a:xfrm>
            <a:off x="2492108" y="17351140"/>
            <a:ext cx="1799714" cy="615533"/>
          </a:xfrm>
          <a:prstGeom prst="rect">
            <a:avLst/>
          </a:prstGeom>
          <a:noFill/>
        </p:spPr>
        <p:txBody>
          <a:bodyPr wrap="square" lIns="91426" tIns="45710" rIns="91426" bIns="45710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3400" kern="1200" dirty="0" smtClean="0">
                <a:solidFill>
                  <a:schemeClr val="bg2"/>
                </a:solidFill>
                <a:latin typeface="Helvetica"/>
                <a:ea typeface="+mn-ea"/>
                <a:cs typeface="Helvetica"/>
              </a:rPr>
              <a:t>Mobile</a:t>
            </a:r>
          </a:p>
        </p:txBody>
      </p:sp>
      <p:sp>
        <p:nvSpPr>
          <p:cNvPr id="321" name="TextBox 320"/>
          <p:cNvSpPr txBox="1"/>
          <p:nvPr/>
        </p:nvSpPr>
        <p:spPr>
          <a:xfrm>
            <a:off x="10865030" y="14293749"/>
            <a:ext cx="6068969" cy="4370406"/>
          </a:xfrm>
          <a:prstGeom prst="rect">
            <a:avLst/>
          </a:prstGeom>
          <a:noFill/>
        </p:spPr>
        <p:txBody>
          <a:bodyPr wrap="square" lIns="91426" tIns="45710" rIns="91426" bIns="45710" rtlCol="0">
            <a:spAutoFit/>
          </a:bodyPr>
          <a:lstStyle/>
          <a:p>
            <a:pPr marL="457200" indent="-457200">
              <a:spcAft>
                <a:spcPts val="1200"/>
              </a:spcAft>
              <a:buFont typeface="Arial"/>
              <a:buChar char="•"/>
            </a:pPr>
            <a:r>
              <a:rPr lang="en-US" sz="3400" kern="1200" dirty="0" smtClean="0">
                <a:solidFill>
                  <a:schemeClr val="bg2"/>
                </a:solidFill>
                <a:latin typeface="Helvetica"/>
                <a:ea typeface="+mn-ea"/>
                <a:cs typeface="Helvetica"/>
              </a:rPr>
              <a:t>Attacker 1 loads the cache</a:t>
            </a:r>
          </a:p>
          <a:p>
            <a:pPr marL="457200" indent="-457200">
              <a:spcAft>
                <a:spcPts val="1200"/>
              </a:spcAft>
              <a:buFont typeface="Arial"/>
              <a:buChar char="•"/>
            </a:pPr>
            <a:r>
              <a:rPr lang="en-US" sz="3400" kern="1200" dirty="0" smtClean="0">
                <a:solidFill>
                  <a:schemeClr val="bg2"/>
                </a:solidFill>
                <a:latin typeface="Helvetica"/>
                <a:ea typeface="+mn-ea"/>
                <a:cs typeface="Helvetica"/>
              </a:rPr>
              <a:t>To send a bit ‘0’, </a:t>
            </a:r>
            <a:r>
              <a:rPr lang="en-US" sz="3400" kern="1200" dirty="0" smtClean="0">
                <a:solidFill>
                  <a:schemeClr val="bg2"/>
                </a:solidFill>
                <a:latin typeface="Helvetica"/>
                <a:ea typeface="+mn-ea"/>
                <a:cs typeface="Helvetica"/>
              </a:rPr>
              <a:t>Attacker </a:t>
            </a:r>
            <a:r>
              <a:rPr lang="en-US" sz="3400" kern="1200" dirty="0" smtClean="0">
                <a:solidFill>
                  <a:schemeClr val="bg2"/>
                </a:solidFill>
                <a:latin typeface="Helvetica"/>
                <a:ea typeface="+mn-ea"/>
                <a:cs typeface="Helvetica"/>
              </a:rPr>
              <a:t>0 does not access the cache</a:t>
            </a:r>
          </a:p>
          <a:p>
            <a:pPr>
              <a:spcAft>
                <a:spcPts val="1200"/>
              </a:spcAft>
            </a:pPr>
            <a:r>
              <a:rPr lang="en-US" sz="3400" kern="1200" dirty="0" smtClean="0">
                <a:solidFill>
                  <a:schemeClr val="bg2"/>
                </a:solidFill>
                <a:latin typeface="Helvetica"/>
                <a:ea typeface="+mn-ea"/>
                <a:cs typeface="Helvetica"/>
              </a:rPr>
              <a:t>    </a:t>
            </a:r>
            <a:r>
              <a:rPr lang="en-US" sz="2800" kern="1200" dirty="0" smtClean="0">
                <a:solidFill>
                  <a:schemeClr val="bg2"/>
                </a:solidFill>
                <a:latin typeface="Helvetica"/>
                <a:ea typeface="+mn-ea"/>
                <a:cs typeface="Helvetica"/>
              </a:rPr>
              <a:t>- </a:t>
            </a:r>
            <a:r>
              <a:rPr lang="en-US" sz="2800" kern="1200" dirty="0" smtClean="0">
                <a:solidFill>
                  <a:srgbClr val="FF6600"/>
                </a:solidFill>
                <a:latin typeface="Helvetica"/>
                <a:ea typeface="+mn-ea"/>
                <a:cs typeface="Helvetica"/>
              </a:rPr>
              <a:t>Attacker 1 gets cache hits</a:t>
            </a:r>
            <a:endParaRPr lang="en-US" sz="3400" kern="1200" dirty="0">
              <a:solidFill>
                <a:srgbClr val="FF6600"/>
              </a:solidFill>
              <a:latin typeface="Helvetica"/>
              <a:ea typeface="+mn-ea"/>
              <a:cs typeface="Helvetica"/>
            </a:endParaRPr>
          </a:p>
          <a:p>
            <a:pPr marL="457200" indent="-457200">
              <a:spcAft>
                <a:spcPts val="1200"/>
              </a:spcAft>
              <a:buFont typeface="Arial"/>
              <a:buChar char="•"/>
            </a:pPr>
            <a:r>
              <a:rPr lang="en-US" sz="3400" kern="1200" dirty="0" smtClean="0">
                <a:solidFill>
                  <a:schemeClr val="bg2"/>
                </a:solidFill>
                <a:latin typeface="Helvetica"/>
                <a:ea typeface="+mn-ea"/>
                <a:cs typeface="Helvetica"/>
              </a:rPr>
              <a:t>To send a bit ‘1’, </a:t>
            </a:r>
            <a:r>
              <a:rPr lang="en-US" sz="3400" kern="1200" dirty="0" smtClean="0">
                <a:solidFill>
                  <a:schemeClr val="bg2"/>
                </a:solidFill>
                <a:latin typeface="Helvetica"/>
                <a:ea typeface="+mn-ea"/>
                <a:cs typeface="Helvetica"/>
              </a:rPr>
              <a:t>Attacker </a:t>
            </a:r>
            <a:r>
              <a:rPr lang="en-US" sz="3400" kern="1200" dirty="0" smtClean="0">
                <a:solidFill>
                  <a:schemeClr val="bg2"/>
                </a:solidFill>
                <a:latin typeface="Helvetica"/>
                <a:ea typeface="+mn-ea"/>
                <a:cs typeface="Helvetica"/>
              </a:rPr>
              <a:t>0 sends a bunch of accesses</a:t>
            </a:r>
          </a:p>
          <a:p>
            <a:pPr>
              <a:spcAft>
                <a:spcPts val="1200"/>
              </a:spcAft>
            </a:pPr>
            <a:r>
              <a:rPr lang="en-US" sz="3400" kern="1200" dirty="0">
                <a:solidFill>
                  <a:schemeClr val="bg2"/>
                </a:solidFill>
                <a:latin typeface="Helvetica"/>
                <a:ea typeface="+mn-ea"/>
                <a:cs typeface="Helvetica"/>
              </a:rPr>
              <a:t> </a:t>
            </a:r>
            <a:r>
              <a:rPr lang="en-US" sz="3400" kern="1200" dirty="0" smtClean="0">
                <a:solidFill>
                  <a:schemeClr val="bg2"/>
                </a:solidFill>
                <a:latin typeface="Helvetica"/>
                <a:ea typeface="+mn-ea"/>
                <a:cs typeface="Helvetica"/>
              </a:rPr>
              <a:t>   </a:t>
            </a:r>
            <a:r>
              <a:rPr lang="en-US" sz="2800" kern="1200" dirty="0" smtClean="0">
                <a:solidFill>
                  <a:schemeClr val="bg2"/>
                </a:solidFill>
                <a:latin typeface="Helvetica"/>
                <a:cs typeface="Helvetica"/>
              </a:rPr>
              <a:t>- </a:t>
            </a:r>
            <a:r>
              <a:rPr lang="en-US" sz="2800" kern="1200" dirty="0">
                <a:solidFill>
                  <a:srgbClr val="FF6600"/>
                </a:solidFill>
                <a:latin typeface="Helvetica"/>
                <a:cs typeface="Helvetica"/>
              </a:rPr>
              <a:t>Attacker 1 gets </a:t>
            </a:r>
            <a:r>
              <a:rPr lang="en-US" sz="2800" kern="1200" dirty="0" smtClean="0">
                <a:solidFill>
                  <a:srgbClr val="FF6600"/>
                </a:solidFill>
                <a:latin typeface="Helvetica"/>
                <a:cs typeface="Helvetica"/>
              </a:rPr>
              <a:t>cache misses</a:t>
            </a:r>
            <a:endParaRPr lang="en-US" sz="2800" kern="1200" dirty="0" smtClean="0">
              <a:solidFill>
                <a:srgbClr val="FF6600"/>
              </a:solidFill>
              <a:latin typeface="Helvetica"/>
              <a:ea typeface="+mn-ea"/>
              <a:cs typeface="Helvetica"/>
            </a:endParaRPr>
          </a:p>
        </p:txBody>
      </p:sp>
      <p:sp>
        <p:nvSpPr>
          <p:cNvPr id="322" name="Rounded Rectangle 321"/>
          <p:cNvSpPr/>
          <p:nvPr/>
        </p:nvSpPr>
        <p:spPr>
          <a:xfrm>
            <a:off x="19477507" y="15154491"/>
            <a:ext cx="4647120" cy="760854"/>
          </a:xfrm>
          <a:prstGeom prst="roundRect">
            <a:avLst/>
          </a:prstGeom>
          <a:solidFill>
            <a:srgbClr val="FFD1D2"/>
          </a:solidFill>
          <a:ln>
            <a:solidFill>
              <a:srgbClr val="29293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Helvetica Neue Light"/>
              <a:cs typeface="Helvetica Neue Light"/>
            </a:endParaRPr>
          </a:p>
        </p:txBody>
      </p:sp>
      <p:sp>
        <p:nvSpPr>
          <p:cNvPr id="323" name="Rectangle 322"/>
          <p:cNvSpPr/>
          <p:nvPr/>
        </p:nvSpPr>
        <p:spPr>
          <a:xfrm>
            <a:off x="19736580" y="15330073"/>
            <a:ext cx="809603" cy="453586"/>
          </a:xfrm>
          <a:prstGeom prst="rect">
            <a:avLst/>
          </a:prstGeom>
          <a:solidFill>
            <a:srgbClr val="FFFFFF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Helvetica Neue Light"/>
              <a:cs typeface="Helvetica Neue Light"/>
            </a:endParaRPr>
          </a:p>
        </p:txBody>
      </p:sp>
      <p:sp>
        <p:nvSpPr>
          <p:cNvPr id="324" name="Rectangle 323"/>
          <p:cNvSpPr/>
          <p:nvPr/>
        </p:nvSpPr>
        <p:spPr>
          <a:xfrm>
            <a:off x="20899170" y="15330073"/>
            <a:ext cx="809603" cy="453586"/>
          </a:xfrm>
          <a:prstGeom prst="rect">
            <a:avLst/>
          </a:prstGeom>
          <a:solidFill>
            <a:srgbClr val="FFFFFF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Helvetica Neue Light"/>
              <a:cs typeface="Helvetica Neue Light"/>
            </a:endParaRPr>
          </a:p>
        </p:txBody>
      </p:sp>
      <p:sp>
        <p:nvSpPr>
          <p:cNvPr id="325" name="Rectangle 324"/>
          <p:cNvSpPr/>
          <p:nvPr/>
        </p:nvSpPr>
        <p:spPr>
          <a:xfrm>
            <a:off x="23020329" y="15330073"/>
            <a:ext cx="809603" cy="453586"/>
          </a:xfrm>
          <a:prstGeom prst="rect">
            <a:avLst/>
          </a:prstGeom>
          <a:solidFill>
            <a:srgbClr val="FFFFFF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Helvetica Neue Light"/>
              <a:cs typeface="Helvetica Neue Light"/>
            </a:endParaRPr>
          </a:p>
        </p:txBody>
      </p:sp>
      <p:sp>
        <p:nvSpPr>
          <p:cNvPr id="326" name="TextBox 325"/>
          <p:cNvSpPr txBox="1"/>
          <p:nvPr/>
        </p:nvSpPr>
        <p:spPr>
          <a:xfrm>
            <a:off x="21885264" y="14766325"/>
            <a:ext cx="95410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s-IS" sz="6000" dirty="0" smtClean="0">
                <a:latin typeface="Helvetica Neue Light"/>
                <a:cs typeface="Helvetica Neue Light"/>
              </a:rPr>
              <a:t>…</a:t>
            </a:r>
            <a:endParaRPr lang="en-US" sz="6000" dirty="0">
              <a:latin typeface="Helvetica Neue Light"/>
              <a:cs typeface="Helvetica Neue Light"/>
            </a:endParaRPr>
          </a:p>
        </p:txBody>
      </p:sp>
      <p:sp>
        <p:nvSpPr>
          <p:cNvPr id="327" name="Rectangle 326"/>
          <p:cNvSpPr/>
          <p:nvPr/>
        </p:nvSpPr>
        <p:spPr>
          <a:xfrm>
            <a:off x="19976222" y="14396155"/>
            <a:ext cx="809603" cy="453586"/>
          </a:xfrm>
          <a:prstGeom prst="rect">
            <a:avLst/>
          </a:prstGeom>
          <a:solidFill>
            <a:srgbClr val="FFFFFF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Helvetica Neue Light"/>
              <a:cs typeface="Helvetica Neue Light"/>
            </a:endParaRPr>
          </a:p>
        </p:txBody>
      </p:sp>
      <p:sp>
        <p:nvSpPr>
          <p:cNvPr id="328" name="TextBox 327"/>
          <p:cNvSpPr txBox="1"/>
          <p:nvPr/>
        </p:nvSpPr>
        <p:spPr>
          <a:xfrm>
            <a:off x="20918344" y="14369602"/>
            <a:ext cx="23128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Helvetica Neue Light"/>
                <a:cs typeface="Helvetica Neue Light"/>
              </a:rPr>
              <a:t>Security class</a:t>
            </a:r>
            <a:endParaRPr lang="en-US" sz="2800" dirty="0">
              <a:latin typeface="Helvetica Neue Light"/>
              <a:cs typeface="Helvetica Neue Light"/>
            </a:endParaRPr>
          </a:p>
        </p:txBody>
      </p:sp>
      <p:cxnSp>
        <p:nvCxnSpPr>
          <p:cNvPr id="329" name="Straight Arrow Connector 328"/>
          <p:cNvCxnSpPr/>
          <p:nvPr/>
        </p:nvCxnSpPr>
        <p:spPr>
          <a:xfrm flipV="1">
            <a:off x="21869071" y="15915345"/>
            <a:ext cx="0" cy="599905"/>
          </a:xfrm>
          <a:prstGeom prst="straightConnector1">
            <a:avLst/>
          </a:prstGeom>
          <a:ln>
            <a:solidFill>
              <a:srgbClr val="292934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0" name="Rounded Rectangle 329"/>
          <p:cNvSpPr/>
          <p:nvPr/>
        </p:nvSpPr>
        <p:spPr>
          <a:xfrm>
            <a:off x="19483829" y="17798465"/>
            <a:ext cx="4647120" cy="760854"/>
          </a:xfrm>
          <a:prstGeom prst="roundRect">
            <a:avLst/>
          </a:prstGeom>
          <a:solidFill>
            <a:srgbClr val="66CCFF"/>
          </a:solidFill>
          <a:ln>
            <a:solidFill>
              <a:srgbClr val="29293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Helvetica Neue Light"/>
              <a:cs typeface="Helvetica Neue Light"/>
            </a:endParaRPr>
          </a:p>
        </p:txBody>
      </p:sp>
      <p:sp>
        <p:nvSpPr>
          <p:cNvPr id="331" name="Rectangle 330"/>
          <p:cNvSpPr/>
          <p:nvPr/>
        </p:nvSpPr>
        <p:spPr>
          <a:xfrm>
            <a:off x="19742903" y="17974047"/>
            <a:ext cx="809603" cy="453586"/>
          </a:xfrm>
          <a:prstGeom prst="rect">
            <a:avLst/>
          </a:prstGeom>
          <a:solidFill>
            <a:srgbClr val="FFFFFF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Helvetica Neue Light"/>
                <a:cs typeface="Helvetica Neue Light"/>
              </a:rPr>
              <a:t>A</a:t>
            </a:r>
            <a:endParaRPr lang="en-US" sz="2800" dirty="0">
              <a:solidFill>
                <a:schemeClr val="tx1"/>
              </a:solidFill>
              <a:latin typeface="Helvetica Neue Light"/>
              <a:cs typeface="Helvetica Neue Light"/>
            </a:endParaRPr>
          </a:p>
        </p:txBody>
      </p:sp>
      <p:sp>
        <p:nvSpPr>
          <p:cNvPr id="332" name="Rectangle 331"/>
          <p:cNvSpPr/>
          <p:nvPr/>
        </p:nvSpPr>
        <p:spPr>
          <a:xfrm>
            <a:off x="20905493" y="17974047"/>
            <a:ext cx="809603" cy="453586"/>
          </a:xfrm>
          <a:prstGeom prst="rect">
            <a:avLst/>
          </a:prstGeom>
          <a:solidFill>
            <a:srgbClr val="FFFFFF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Helvetica Neue Light"/>
                <a:cs typeface="Helvetica Neue Light"/>
              </a:rPr>
              <a:t>B</a:t>
            </a:r>
          </a:p>
        </p:txBody>
      </p:sp>
      <p:sp>
        <p:nvSpPr>
          <p:cNvPr id="333" name="Rectangle 332"/>
          <p:cNvSpPr/>
          <p:nvPr/>
        </p:nvSpPr>
        <p:spPr>
          <a:xfrm>
            <a:off x="23026651" y="17974047"/>
            <a:ext cx="809603" cy="453586"/>
          </a:xfrm>
          <a:prstGeom prst="rect">
            <a:avLst/>
          </a:prstGeom>
          <a:solidFill>
            <a:srgbClr val="FFFFFF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Helvetica Neue Light"/>
              <a:cs typeface="Helvetica Neue Light"/>
            </a:endParaRPr>
          </a:p>
        </p:txBody>
      </p:sp>
      <p:cxnSp>
        <p:nvCxnSpPr>
          <p:cNvPr id="335" name="Straight Arrow Connector 334"/>
          <p:cNvCxnSpPr/>
          <p:nvPr/>
        </p:nvCxnSpPr>
        <p:spPr>
          <a:xfrm flipV="1">
            <a:off x="21875393" y="18559320"/>
            <a:ext cx="0" cy="599905"/>
          </a:xfrm>
          <a:prstGeom prst="straightConnector1">
            <a:avLst/>
          </a:prstGeom>
          <a:ln>
            <a:solidFill>
              <a:srgbClr val="292934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6" name="Rounded Rectangle 335"/>
          <p:cNvSpPr/>
          <p:nvPr/>
        </p:nvSpPr>
        <p:spPr>
          <a:xfrm>
            <a:off x="19483829" y="19159225"/>
            <a:ext cx="4647120" cy="760854"/>
          </a:xfrm>
          <a:prstGeom prst="roundRect">
            <a:avLst/>
          </a:prstGeom>
          <a:solidFill>
            <a:srgbClr val="CCFFCC"/>
          </a:solidFill>
          <a:ln>
            <a:solidFill>
              <a:srgbClr val="29293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Helvetica Neue Light"/>
              <a:cs typeface="Helvetica Neue Light"/>
            </a:endParaRPr>
          </a:p>
        </p:txBody>
      </p:sp>
      <p:sp>
        <p:nvSpPr>
          <p:cNvPr id="337" name="Rectangle 336"/>
          <p:cNvSpPr/>
          <p:nvPr/>
        </p:nvSpPr>
        <p:spPr>
          <a:xfrm>
            <a:off x="19742903" y="19334807"/>
            <a:ext cx="809603" cy="453586"/>
          </a:xfrm>
          <a:prstGeom prst="rect">
            <a:avLst/>
          </a:prstGeom>
          <a:solidFill>
            <a:srgbClr val="FFFFFF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Helvetica Neue Light"/>
                <a:cs typeface="Helvetica Neue Light"/>
              </a:rPr>
              <a:t>C</a:t>
            </a:r>
          </a:p>
        </p:txBody>
      </p:sp>
      <p:sp>
        <p:nvSpPr>
          <p:cNvPr id="338" name="Rectangle 337"/>
          <p:cNvSpPr/>
          <p:nvPr/>
        </p:nvSpPr>
        <p:spPr>
          <a:xfrm>
            <a:off x="20905493" y="19334807"/>
            <a:ext cx="809603" cy="453586"/>
          </a:xfrm>
          <a:prstGeom prst="rect">
            <a:avLst/>
          </a:prstGeom>
          <a:solidFill>
            <a:srgbClr val="FFFFFF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Helvetica Neue Light"/>
              <a:cs typeface="Helvetica Neue Light"/>
            </a:endParaRPr>
          </a:p>
        </p:txBody>
      </p:sp>
      <p:sp>
        <p:nvSpPr>
          <p:cNvPr id="339" name="Rectangle 338"/>
          <p:cNvSpPr/>
          <p:nvPr/>
        </p:nvSpPr>
        <p:spPr>
          <a:xfrm>
            <a:off x="23026651" y="19334807"/>
            <a:ext cx="809603" cy="453586"/>
          </a:xfrm>
          <a:prstGeom prst="rect">
            <a:avLst/>
          </a:prstGeom>
          <a:solidFill>
            <a:srgbClr val="FFFFFF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Helvetica Neue Light"/>
              <a:cs typeface="Helvetica Neue Light"/>
            </a:endParaRPr>
          </a:p>
        </p:txBody>
      </p:sp>
      <p:sp>
        <p:nvSpPr>
          <p:cNvPr id="341" name="TextBox 340"/>
          <p:cNvSpPr txBox="1"/>
          <p:nvPr/>
        </p:nvSpPr>
        <p:spPr>
          <a:xfrm>
            <a:off x="18376448" y="15294328"/>
            <a:ext cx="110280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Helvetica Neue Light"/>
                <a:cs typeface="Helvetica Neue Light"/>
              </a:rPr>
              <a:t>Tier N</a:t>
            </a:r>
            <a:endParaRPr lang="en-US" sz="2800" dirty="0">
              <a:latin typeface="Helvetica Neue Light"/>
              <a:cs typeface="Helvetica Neue Light"/>
            </a:endParaRPr>
          </a:p>
        </p:txBody>
      </p:sp>
      <p:sp>
        <p:nvSpPr>
          <p:cNvPr id="342" name="TextBox 341"/>
          <p:cNvSpPr txBox="1"/>
          <p:nvPr/>
        </p:nvSpPr>
        <p:spPr>
          <a:xfrm>
            <a:off x="18382770" y="17930154"/>
            <a:ext cx="104966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Helvetica Neue Light"/>
                <a:cs typeface="Helvetica Neue Light"/>
              </a:rPr>
              <a:t>Tier 2</a:t>
            </a:r>
            <a:endParaRPr lang="en-US" sz="2800" dirty="0">
              <a:latin typeface="Helvetica Neue Light"/>
              <a:cs typeface="Helvetica Neue Light"/>
            </a:endParaRPr>
          </a:p>
        </p:txBody>
      </p:sp>
      <p:sp>
        <p:nvSpPr>
          <p:cNvPr id="343" name="TextBox 342"/>
          <p:cNvSpPr txBox="1"/>
          <p:nvPr/>
        </p:nvSpPr>
        <p:spPr>
          <a:xfrm>
            <a:off x="18389093" y="19290913"/>
            <a:ext cx="104966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Helvetica Neue Light"/>
                <a:cs typeface="Helvetica Neue Light"/>
              </a:rPr>
              <a:t>Tier 1</a:t>
            </a:r>
            <a:endParaRPr lang="en-US" sz="2800" dirty="0">
              <a:latin typeface="Helvetica Neue Light"/>
              <a:cs typeface="Helvetica Neue Light"/>
            </a:endParaRPr>
          </a:p>
        </p:txBody>
      </p:sp>
      <p:cxnSp>
        <p:nvCxnSpPr>
          <p:cNvPr id="344" name="Straight Arrow Connector 343"/>
          <p:cNvCxnSpPr/>
          <p:nvPr/>
        </p:nvCxnSpPr>
        <p:spPr>
          <a:xfrm flipV="1">
            <a:off x="21875393" y="17204419"/>
            <a:ext cx="0" cy="599905"/>
          </a:xfrm>
          <a:prstGeom prst="straightConnector1">
            <a:avLst/>
          </a:prstGeom>
          <a:ln>
            <a:solidFill>
              <a:srgbClr val="292934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5" name="Oval 344"/>
          <p:cNvSpPr>
            <a:spLocks noChangeAspect="1"/>
          </p:cNvSpPr>
          <p:nvPr/>
        </p:nvSpPr>
        <p:spPr>
          <a:xfrm>
            <a:off x="21818229" y="16619135"/>
            <a:ext cx="93849" cy="84806"/>
          </a:xfrm>
          <a:prstGeom prst="ellipse">
            <a:avLst/>
          </a:prstGeom>
          <a:solidFill>
            <a:schemeClr val="tx1"/>
          </a:solidFill>
          <a:ln>
            <a:solidFill>
              <a:srgbClr val="29293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Helvetica Neue Light"/>
              <a:cs typeface="Helvetica Neue Light"/>
            </a:endParaRPr>
          </a:p>
        </p:txBody>
      </p:sp>
      <p:sp>
        <p:nvSpPr>
          <p:cNvPr id="346" name="Oval 345"/>
          <p:cNvSpPr>
            <a:spLocks noChangeAspect="1"/>
          </p:cNvSpPr>
          <p:nvPr/>
        </p:nvSpPr>
        <p:spPr>
          <a:xfrm>
            <a:off x="21829563" y="16821054"/>
            <a:ext cx="93849" cy="84806"/>
          </a:xfrm>
          <a:prstGeom prst="ellipse">
            <a:avLst/>
          </a:prstGeom>
          <a:solidFill>
            <a:schemeClr val="tx1"/>
          </a:solidFill>
          <a:ln>
            <a:solidFill>
              <a:srgbClr val="29293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Helvetica Neue Light"/>
              <a:cs typeface="Helvetica Neue Light"/>
            </a:endParaRPr>
          </a:p>
        </p:txBody>
      </p:sp>
      <p:sp>
        <p:nvSpPr>
          <p:cNvPr id="347" name="Oval 346"/>
          <p:cNvSpPr>
            <a:spLocks noChangeAspect="1"/>
          </p:cNvSpPr>
          <p:nvPr/>
        </p:nvSpPr>
        <p:spPr>
          <a:xfrm>
            <a:off x="21827963" y="17022973"/>
            <a:ext cx="93849" cy="84806"/>
          </a:xfrm>
          <a:prstGeom prst="ellipse">
            <a:avLst/>
          </a:prstGeom>
          <a:solidFill>
            <a:schemeClr val="tx1"/>
          </a:solidFill>
          <a:ln>
            <a:solidFill>
              <a:srgbClr val="29293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Helvetica Neue Light"/>
              <a:cs typeface="Helvetica Neue Light"/>
            </a:endParaRPr>
          </a:p>
        </p:txBody>
      </p:sp>
      <p:cxnSp>
        <p:nvCxnSpPr>
          <p:cNvPr id="351" name="Straight Arrow Connector 350"/>
          <p:cNvCxnSpPr/>
          <p:nvPr/>
        </p:nvCxnSpPr>
        <p:spPr>
          <a:xfrm flipH="1">
            <a:off x="28079276" y="15352654"/>
            <a:ext cx="1289879" cy="0"/>
          </a:xfrm>
          <a:prstGeom prst="straightConnector1">
            <a:avLst/>
          </a:prstGeom>
          <a:ln w="38100" cmpd="sng">
            <a:solidFill>
              <a:srgbClr val="292934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2" name="Multiply 351"/>
          <p:cNvSpPr/>
          <p:nvPr/>
        </p:nvSpPr>
        <p:spPr>
          <a:xfrm>
            <a:off x="28283909" y="14794015"/>
            <a:ext cx="914400" cy="914400"/>
          </a:xfrm>
          <a:prstGeom prst="mathMultiply">
            <a:avLst>
              <a:gd name="adj1" fmla="val 4196"/>
            </a:avLst>
          </a:prstGeom>
          <a:solidFill>
            <a:srgbClr val="FF0000"/>
          </a:solidFill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6600"/>
              </a:solidFill>
              <a:latin typeface="Helvetica Neue Light"/>
              <a:cs typeface="Helvetica Neue Light"/>
            </a:endParaRPr>
          </a:p>
        </p:txBody>
      </p:sp>
      <p:sp>
        <p:nvSpPr>
          <p:cNvPr id="358" name="TextBox 357"/>
          <p:cNvSpPr txBox="1"/>
          <p:nvPr/>
        </p:nvSpPr>
        <p:spPr>
          <a:xfrm>
            <a:off x="26574744" y="14326046"/>
            <a:ext cx="21397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Helvetica Neue Light"/>
                <a:cs typeface="Helvetica Neue Light"/>
              </a:rPr>
              <a:t>Implication 1</a:t>
            </a:r>
            <a:endParaRPr lang="en-US" sz="2800" dirty="0">
              <a:latin typeface="Helvetica Neue Light"/>
              <a:cs typeface="Helvetica Neue Light"/>
            </a:endParaRPr>
          </a:p>
        </p:txBody>
      </p:sp>
      <p:sp>
        <p:nvSpPr>
          <p:cNvPr id="359" name="TextBox 358"/>
          <p:cNvSpPr txBox="1"/>
          <p:nvPr/>
        </p:nvSpPr>
        <p:spPr>
          <a:xfrm>
            <a:off x="26860088" y="15735415"/>
            <a:ext cx="144176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Helvetica Neue Light"/>
                <a:cs typeface="Helvetica Neue Light"/>
              </a:rPr>
              <a:t>Banking</a:t>
            </a:r>
            <a:endParaRPr lang="en-US" sz="2800" dirty="0">
              <a:latin typeface="Helvetica Neue Light"/>
              <a:cs typeface="Helvetica Neue Light"/>
            </a:endParaRPr>
          </a:p>
        </p:txBody>
      </p:sp>
      <p:sp>
        <p:nvSpPr>
          <p:cNvPr id="360" name="TextBox 359"/>
          <p:cNvSpPr txBox="1"/>
          <p:nvPr/>
        </p:nvSpPr>
        <p:spPr>
          <a:xfrm>
            <a:off x="29127422" y="15735415"/>
            <a:ext cx="137749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Helvetica Neue Light"/>
                <a:cs typeface="Helvetica Neue Light"/>
              </a:rPr>
              <a:t>Medical</a:t>
            </a:r>
            <a:endParaRPr lang="en-US" sz="2800" dirty="0">
              <a:latin typeface="Helvetica Neue Light"/>
              <a:cs typeface="Helvetica Neue Light"/>
            </a:endParaRPr>
          </a:p>
        </p:txBody>
      </p:sp>
      <p:sp>
        <p:nvSpPr>
          <p:cNvPr id="361" name="TextBox 360"/>
          <p:cNvSpPr txBox="1"/>
          <p:nvPr/>
        </p:nvSpPr>
        <p:spPr>
          <a:xfrm>
            <a:off x="26616477" y="16918863"/>
            <a:ext cx="21397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Helvetica Neue Light"/>
                <a:cs typeface="Helvetica Neue Light"/>
              </a:rPr>
              <a:t>Implication 2</a:t>
            </a:r>
            <a:endParaRPr lang="en-US" sz="2800" dirty="0">
              <a:latin typeface="Helvetica Neue Light"/>
              <a:cs typeface="Helvetica Neue Light"/>
            </a:endParaRPr>
          </a:p>
        </p:txBody>
      </p:sp>
      <p:sp>
        <p:nvSpPr>
          <p:cNvPr id="362" name="TextBox 361"/>
          <p:cNvSpPr txBox="1"/>
          <p:nvPr/>
        </p:nvSpPr>
        <p:spPr>
          <a:xfrm>
            <a:off x="29038267" y="17525240"/>
            <a:ext cx="144176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Helvetica Neue Light"/>
                <a:cs typeface="Helvetica Neue Light"/>
              </a:rPr>
              <a:t>Banking</a:t>
            </a:r>
            <a:endParaRPr lang="en-US" sz="2800" dirty="0">
              <a:latin typeface="Helvetica Neue Light"/>
              <a:cs typeface="Helvetica Neue Light"/>
            </a:endParaRPr>
          </a:p>
        </p:txBody>
      </p:sp>
      <p:sp>
        <p:nvSpPr>
          <p:cNvPr id="363" name="TextBox 362"/>
          <p:cNvSpPr txBox="1"/>
          <p:nvPr/>
        </p:nvSpPr>
        <p:spPr>
          <a:xfrm>
            <a:off x="29202904" y="19297947"/>
            <a:ext cx="112255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Helvetica Neue Light"/>
                <a:cs typeface="Helvetica Neue Light"/>
              </a:rPr>
              <a:t>Game</a:t>
            </a:r>
            <a:endParaRPr lang="en-US" sz="2800" dirty="0">
              <a:latin typeface="Helvetica Neue Light"/>
              <a:cs typeface="Helvetica Neue Light"/>
            </a:endParaRPr>
          </a:p>
        </p:txBody>
      </p:sp>
      <p:sp>
        <p:nvSpPr>
          <p:cNvPr id="366" name="Rectangle 365"/>
          <p:cNvSpPr/>
          <p:nvPr/>
        </p:nvSpPr>
        <p:spPr>
          <a:xfrm>
            <a:off x="27256889" y="15045538"/>
            <a:ext cx="809603" cy="453586"/>
          </a:xfrm>
          <a:prstGeom prst="rect">
            <a:avLst/>
          </a:prstGeom>
          <a:solidFill>
            <a:srgbClr val="FFFFFF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Helvetica Neue Light"/>
                <a:cs typeface="Helvetica Neue Light"/>
              </a:rPr>
              <a:t>A</a:t>
            </a:r>
            <a:endParaRPr lang="en-US" sz="2800" dirty="0">
              <a:solidFill>
                <a:schemeClr val="tx1"/>
              </a:solidFill>
              <a:latin typeface="Helvetica Neue Light"/>
              <a:cs typeface="Helvetica Neue Light"/>
            </a:endParaRPr>
          </a:p>
        </p:txBody>
      </p:sp>
      <p:sp>
        <p:nvSpPr>
          <p:cNvPr id="367" name="Rectangle 366"/>
          <p:cNvSpPr/>
          <p:nvPr/>
        </p:nvSpPr>
        <p:spPr>
          <a:xfrm>
            <a:off x="29383775" y="15045538"/>
            <a:ext cx="809603" cy="453586"/>
          </a:xfrm>
          <a:prstGeom prst="rect">
            <a:avLst/>
          </a:prstGeom>
          <a:solidFill>
            <a:srgbClr val="FFFFFF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Helvetica Neue Light"/>
                <a:cs typeface="Helvetica Neue Light"/>
              </a:rPr>
              <a:t>B</a:t>
            </a:r>
          </a:p>
        </p:txBody>
      </p:sp>
      <p:cxnSp>
        <p:nvCxnSpPr>
          <p:cNvPr id="368" name="Straight Arrow Connector 367"/>
          <p:cNvCxnSpPr/>
          <p:nvPr/>
        </p:nvCxnSpPr>
        <p:spPr>
          <a:xfrm>
            <a:off x="28090559" y="15175797"/>
            <a:ext cx="1289879" cy="0"/>
          </a:xfrm>
          <a:prstGeom prst="straightConnector1">
            <a:avLst/>
          </a:prstGeom>
          <a:ln w="38100" cmpd="sng">
            <a:solidFill>
              <a:srgbClr val="292934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9" name="Rectangle 368"/>
          <p:cNvSpPr/>
          <p:nvPr/>
        </p:nvSpPr>
        <p:spPr>
          <a:xfrm>
            <a:off x="27938953" y="17632562"/>
            <a:ext cx="809603" cy="453586"/>
          </a:xfrm>
          <a:prstGeom prst="rect">
            <a:avLst/>
          </a:prstGeom>
          <a:solidFill>
            <a:srgbClr val="FFFFFF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Helvetica Neue Light"/>
                <a:cs typeface="Helvetica Neue Light"/>
              </a:rPr>
              <a:t>A</a:t>
            </a:r>
            <a:endParaRPr lang="en-US" sz="2800" dirty="0">
              <a:solidFill>
                <a:schemeClr val="tx1"/>
              </a:solidFill>
              <a:latin typeface="Helvetica Neue Light"/>
              <a:cs typeface="Helvetica Neue Light"/>
            </a:endParaRPr>
          </a:p>
        </p:txBody>
      </p:sp>
      <p:sp>
        <p:nvSpPr>
          <p:cNvPr id="370" name="Rectangle 369"/>
          <p:cNvSpPr/>
          <p:nvPr/>
        </p:nvSpPr>
        <p:spPr>
          <a:xfrm>
            <a:off x="27938952" y="19369616"/>
            <a:ext cx="809603" cy="453586"/>
          </a:xfrm>
          <a:prstGeom prst="rect">
            <a:avLst/>
          </a:prstGeom>
          <a:solidFill>
            <a:srgbClr val="FFFFFF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Helvetica Neue Light"/>
                <a:cs typeface="Helvetica Neue Light"/>
              </a:rPr>
              <a:t>C</a:t>
            </a:r>
          </a:p>
        </p:txBody>
      </p:sp>
      <p:cxnSp>
        <p:nvCxnSpPr>
          <p:cNvPr id="371" name="Straight Arrow Connector 370"/>
          <p:cNvCxnSpPr/>
          <p:nvPr/>
        </p:nvCxnSpPr>
        <p:spPr>
          <a:xfrm rot="5400000">
            <a:off x="27866648" y="18738367"/>
            <a:ext cx="1289879" cy="0"/>
          </a:xfrm>
          <a:prstGeom prst="straightConnector1">
            <a:avLst/>
          </a:prstGeom>
          <a:ln w="38100" cmpd="sng">
            <a:solidFill>
              <a:srgbClr val="292934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2" name="Straight Arrow Connector 371"/>
          <p:cNvCxnSpPr/>
          <p:nvPr/>
        </p:nvCxnSpPr>
        <p:spPr>
          <a:xfrm rot="16200000" flipV="1">
            <a:off x="27525140" y="18726137"/>
            <a:ext cx="1289879" cy="0"/>
          </a:xfrm>
          <a:prstGeom prst="straightConnector1">
            <a:avLst/>
          </a:prstGeom>
          <a:ln w="38100" cmpd="sng">
            <a:solidFill>
              <a:srgbClr val="292934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3" name="Multiply 372"/>
          <p:cNvSpPr/>
          <p:nvPr/>
        </p:nvSpPr>
        <p:spPr>
          <a:xfrm>
            <a:off x="28201114" y="18450656"/>
            <a:ext cx="633723" cy="599243"/>
          </a:xfrm>
          <a:prstGeom prst="mathMultiply">
            <a:avLst>
              <a:gd name="adj1" fmla="val 4196"/>
            </a:avLst>
          </a:prstGeom>
          <a:solidFill>
            <a:srgbClr val="FF0000"/>
          </a:solidFill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6600"/>
              </a:solidFill>
              <a:latin typeface="Helvetica Neue Light"/>
              <a:cs typeface="Helvetica Neue Light"/>
            </a:endParaRPr>
          </a:p>
        </p:txBody>
      </p:sp>
      <p:sp>
        <p:nvSpPr>
          <p:cNvPr id="242" name="TextBox 241"/>
          <p:cNvSpPr txBox="1"/>
          <p:nvPr/>
        </p:nvSpPr>
        <p:spPr>
          <a:xfrm>
            <a:off x="10876313" y="18985199"/>
            <a:ext cx="5987128" cy="1138753"/>
          </a:xfrm>
          <a:prstGeom prst="rect">
            <a:avLst/>
          </a:prstGeom>
          <a:noFill/>
        </p:spPr>
        <p:txBody>
          <a:bodyPr wrap="square" lIns="91426" tIns="45710" rIns="91426" bIns="45710" rtlCol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en-US" sz="3400" kern="1200" dirty="0" smtClean="0">
                <a:solidFill>
                  <a:srgbClr val="FF0000"/>
                </a:solidFill>
                <a:latin typeface="Helvetica"/>
                <a:ea typeface="+mn-ea"/>
                <a:cs typeface="Helvetica"/>
              </a:rPr>
              <a:t>Number of cache accesses leaks information!</a:t>
            </a:r>
            <a:endParaRPr lang="en-US" sz="2800" kern="1200" dirty="0" smtClean="0">
              <a:solidFill>
                <a:srgbClr val="FF0000"/>
              </a:solidFill>
              <a:latin typeface="Helvetica"/>
              <a:ea typeface="+mn-ea"/>
              <a:cs typeface="Helvetica"/>
            </a:endParaRPr>
          </a:p>
        </p:txBody>
      </p:sp>
      <p:sp>
        <p:nvSpPr>
          <p:cNvPr id="247" name="TextBox 246"/>
          <p:cNvSpPr txBox="1"/>
          <p:nvPr/>
        </p:nvSpPr>
        <p:spPr>
          <a:xfrm>
            <a:off x="21920066" y="17458712"/>
            <a:ext cx="95410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s-IS" sz="6000" dirty="0" smtClean="0">
                <a:latin typeface="Helvetica Neue Light"/>
                <a:cs typeface="Helvetica Neue Light"/>
              </a:rPr>
              <a:t>…</a:t>
            </a:r>
            <a:endParaRPr lang="en-US" sz="6000" dirty="0">
              <a:latin typeface="Helvetica Neue Light"/>
              <a:cs typeface="Helvetica Neue Light"/>
            </a:endParaRPr>
          </a:p>
        </p:txBody>
      </p:sp>
      <p:sp>
        <p:nvSpPr>
          <p:cNvPr id="248" name="TextBox 247"/>
          <p:cNvSpPr txBox="1"/>
          <p:nvPr/>
        </p:nvSpPr>
        <p:spPr>
          <a:xfrm>
            <a:off x="21920066" y="18822778"/>
            <a:ext cx="95410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s-IS" sz="6000" dirty="0" smtClean="0">
                <a:latin typeface="Helvetica Neue Light"/>
                <a:cs typeface="Helvetica Neue Light"/>
              </a:rPr>
              <a:t>…</a:t>
            </a:r>
            <a:endParaRPr lang="en-US" sz="6000" dirty="0">
              <a:latin typeface="Helvetica Neue Light"/>
              <a:cs typeface="Helvetica Neue Light"/>
            </a:endParaRPr>
          </a:p>
        </p:txBody>
      </p:sp>
      <p:sp>
        <p:nvSpPr>
          <p:cNvPr id="244" name="Shape 236"/>
          <p:cNvSpPr txBox="1"/>
          <p:nvPr/>
        </p:nvSpPr>
        <p:spPr>
          <a:xfrm>
            <a:off x="635003" y="20802997"/>
            <a:ext cx="31741454" cy="817762"/>
          </a:xfrm>
          <a:prstGeom prst="rect">
            <a:avLst/>
          </a:prstGeom>
          <a:solidFill>
            <a:srgbClr val="B31B1B"/>
          </a:solidFill>
          <a:ln w="2857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121656" tIns="60816" rIns="121656" bIns="60816" anchor="t" anchorCtr="0">
            <a:noAutofit/>
          </a:bodyPr>
          <a:lstStyle/>
          <a:p>
            <a:pPr algn="ctr">
              <a:buSzPct val="25000"/>
            </a:pPr>
            <a:r>
              <a:rPr lang="en-US" sz="4800" b="1" dirty="0" err="1" smtClean="0">
                <a:solidFill>
                  <a:srgbClr val="F8F8F8"/>
                </a:solidFill>
                <a:latin typeface="Calibri"/>
                <a:ea typeface="Calibri"/>
                <a:cs typeface="Calibri"/>
                <a:sym typeface="Calibri"/>
              </a:rPr>
              <a:t>SecDCP</a:t>
            </a:r>
            <a:r>
              <a:rPr lang="en-US" sz="4800" b="1" dirty="0" smtClean="0">
                <a:solidFill>
                  <a:srgbClr val="F8F8F8"/>
                </a:solidFill>
                <a:latin typeface="Calibri"/>
                <a:ea typeface="Calibri"/>
                <a:cs typeface="Calibri"/>
                <a:sym typeface="Calibri"/>
              </a:rPr>
              <a:t> Implementation</a:t>
            </a:r>
            <a:endParaRPr lang="en-US" sz="4800" b="1" dirty="0">
              <a:solidFill>
                <a:srgbClr val="F8F8F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6" name="TextBox 245"/>
          <p:cNvSpPr txBox="1"/>
          <p:nvPr/>
        </p:nvSpPr>
        <p:spPr>
          <a:xfrm>
            <a:off x="1114880" y="22701261"/>
            <a:ext cx="7587314" cy="2708414"/>
          </a:xfrm>
          <a:prstGeom prst="rect">
            <a:avLst/>
          </a:prstGeom>
          <a:noFill/>
        </p:spPr>
        <p:txBody>
          <a:bodyPr wrap="square" lIns="91426" tIns="45710" rIns="91426" bIns="45710" rtlCol="0">
            <a:spAutoFit/>
          </a:bodyPr>
          <a:lstStyle/>
          <a:p>
            <a:pPr marL="457128" indent="-457128" defTabSz="457128">
              <a:buClr>
                <a:srgbClr val="C0504D"/>
              </a:buClr>
              <a:buFont typeface="Andale Mono"/>
              <a:buChar char="▸"/>
              <a:defRPr/>
            </a:pPr>
            <a:r>
              <a:rPr lang="en-US" sz="3400" kern="1200" dirty="0" smtClean="0">
                <a:solidFill>
                  <a:sysClr val="windowText" lastClr="000000"/>
                </a:solidFill>
                <a:latin typeface="Helvetica"/>
                <a:ea typeface="+mn-ea"/>
                <a:cs typeface="Helvetica"/>
              </a:rPr>
              <a:t>Key idea: </a:t>
            </a:r>
            <a:r>
              <a:rPr lang="en-US" sz="3400" kern="1200" dirty="0" smtClean="0">
                <a:solidFill>
                  <a:srgbClr val="FF0000"/>
                </a:solidFill>
                <a:latin typeface="Helvetica"/>
                <a:ea typeface="+mn-ea"/>
                <a:cs typeface="Helvetica"/>
              </a:rPr>
              <a:t>use the runtime demand </a:t>
            </a:r>
          </a:p>
          <a:p>
            <a:pPr defTabSz="457128">
              <a:buClr>
                <a:srgbClr val="C0504D"/>
              </a:buClr>
              <a:defRPr/>
            </a:pPr>
            <a:r>
              <a:rPr lang="en-US" sz="3400" kern="1200" dirty="0" smtClean="0">
                <a:solidFill>
                  <a:srgbClr val="FF0000"/>
                </a:solidFill>
                <a:latin typeface="Helvetica"/>
                <a:ea typeface="+mn-ea"/>
                <a:cs typeface="Helvetica"/>
              </a:rPr>
              <a:t>of public applications to guide dynamic </a:t>
            </a:r>
          </a:p>
          <a:p>
            <a:pPr defTabSz="457128">
              <a:buClr>
                <a:srgbClr val="C0504D"/>
              </a:buClr>
              <a:defRPr/>
            </a:pPr>
            <a:r>
              <a:rPr lang="en-US" sz="3400" kern="1200" dirty="0" smtClean="0">
                <a:solidFill>
                  <a:srgbClr val="FF0000"/>
                </a:solidFill>
                <a:latin typeface="Helvetica"/>
                <a:ea typeface="+mn-ea"/>
                <a:cs typeface="Helvetica"/>
              </a:rPr>
              <a:t>cache partitioning</a:t>
            </a:r>
          </a:p>
          <a:p>
            <a:pPr defTabSz="457128">
              <a:buClr>
                <a:srgbClr val="C0504D"/>
              </a:buClr>
              <a:defRPr/>
            </a:pPr>
            <a:endParaRPr lang="en-US" sz="3400" kern="1200" dirty="0" smtClean="0">
              <a:solidFill>
                <a:srgbClr val="FF0000"/>
              </a:solidFill>
              <a:latin typeface="Helvetica"/>
              <a:ea typeface="+mn-ea"/>
              <a:cs typeface="Helvetica"/>
            </a:endParaRPr>
          </a:p>
          <a:p>
            <a:pPr marL="457128" indent="-457128" defTabSz="457128">
              <a:buClr>
                <a:srgbClr val="C0504D"/>
              </a:buClr>
              <a:buFont typeface="Andale Mono"/>
              <a:buChar char="▸"/>
              <a:defRPr/>
            </a:pPr>
            <a:r>
              <a:rPr lang="en-US" sz="3400" kern="1200" dirty="0" smtClean="0">
                <a:solidFill>
                  <a:sysClr val="windowText" lastClr="000000"/>
                </a:solidFill>
                <a:latin typeface="Helvetica"/>
                <a:ea typeface="+mn-ea"/>
                <a:cs typeface="Helvetica"/>
              </a:rPr>
              <a:t>Two components:</a:t>
            </a:r>
            <a:endParaRPr lang="en-US" sz="3400" kern="1200" dirty="0">
              <a:solidFill>
                <a:sysClr val="windowText" lastClr="000000"/>
              </a:solidFill>
              <a:latin typeface="Helvetica"/>
              <a:ea typeface="+mn-ea"/>
              <a:cs typeface="Helvetica"/>
            </a:endParaRPr>
          </a:p>
        </p:txBody>
      </p:sp>
      <p:sp>
        <p:nvSpPr>
          <p:cNvPr id="249" name="Rectangle 248"/>
          <p:cNvSpPr/>
          <p:nvPr/>
        </p:nvSpPr>
        <p:spPr>
          <a:xfrm>
            <a:off x="1293568" y="33207971"/>
            <a:ext cx="1362800" cy="964653"/>
          </a:xfrm>
          <a:prstGeom prst="rect">
            <a:avLst/>
          </a:prstGeom>
          <a:noFill/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000000"/>
                </a:solidFill>
                <a:latin typeface="Helvetica Neue Light"/>
                <a:cs typeface="Helvetica Neue Light"/>
              </a:rPr>
              <a:t>PAA</a:t>
            </a:r>
            <a:endParaRPr lang="en-US" sz="2800" dirty="0">
              <a:solidFill>
                <a:srgbClr val="000000"/>
              </a:solidFill>
              <a:latin typeface="Helvetica Neue Light"/>
              <a:cs typeface="Helvetica Neue Light"/>
            </a:endParaRPr>
          </a:p>
        </p:txBody>
      </p:sp>
      <p:sp>
        <p:nvSpPr>
          <p:cNvPr id="269" name="Rectangle 268"/>
          <p:cNvSpPr/>
          <p:nvPr/>
        </p:nvSpPr>
        <p:spPr>
          <a:xfrm>
            <a:off x="1223010" y="28429053"/>
            <a:ext cx="6820638" cy="1321715"/>
          </a:xfrm>
          <a:prstGeom prst="rect">
            <a:avLst/>
          </a:prstGeom>
          <a:noFill/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bg2"/>
                </a:solidFill>
                <a:latin typeface="Helvetica Neue Light"/>
                <a:cs typeface="Helvetica Neue Light"/>
              </a:rPr>
              <a:t>Cache</a:t>
            </a:r>
            <a:endParaRPr lang="en-US" sz="2800" dirty="0">
              <a:solidFill>
                <a:schemeClr val="bg2"/>
              </a:solidFill>
              <a:latin typeface="Helvetica Neue Light"/>
              <a:cs typeface="Helvetica Neue Light"/>
            </a:endParaRPr>
          </a:p>
        </p:txBody>
      </p:sp>
      <p:sp>
        <p:nvSpPr>
          <p:cNvPr id="340" name="TextBox 339"/>
          <p:cNvSpPr txBox="1"/>
          <p:nvPr/>
        </p:nvSpPr>
        <p:spPr>
          <a:xfrm rot="16200000">
            <a:off x="704943" y="31112910"/>
            <a:ext cx="18162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Helvetica Neue Light"/>
                <a:cs typeface="Helvetica Neue Light"/>
              </a:rPr>
              <a:t>Monitoring</a:t>
            </a:r>
            <a:endParaRPr lang="en-US" sz="2800" dirty="0">
              <a:latin typeface="Helvetica Neue Light"/>
              <a:cs typeface="Helvetica Neue Light"/>
            </a:endParaRPr>
          </a:p>
        </p:txBody>
      </p:sp>
      <p:sp>
        <p:nvSpPr>
          <p:cNvPr id="348" name="Rectangle 347"/>
          <p:cNvSpPr>
            <a:spLocks/>
          </p:cNvSpPr>
          <p:nvPr/>
        </p:nvSpPr>
        <p:spPr>
          <a:xfrm>
            <a:off x="6454986" y="33202150"/>
            <a:ext cx="1362456" cy="969263"/>
          </a:xfrm>
          <a:prstGeom prst="rect">
            <a:avLst/>
          </a:prstGeom>
          <a:noFill/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000000"/>
                </a:solidFill>
                <a:latin typeface="Helvetica Neue Light"/>
                <a:cs typeface="Helvetica Neue Light"/>
              </a:rPr>
              <a:t>PEM</a:t>
            </a:r>
            <a:endParaRPr lang="en-US" sz="2800" dirty="0">
              <a:solidFill>
                <a:srgbClr val="000000"/>
              </a:solidFill>
              <a:latin typeface="Helvetica Neue Light"/>
              <a:cs typeface="Helvetica Neue Light"/>
            </a:endParaRPr>
          </a:p>
        </p:txBody>
      </p:sp>
      <p:sp>
        <p:nvSpPr>
          <p:cNvPr id="353" name="TextBox 352"/>
          <p:cNvSpPr txBox="1"/>
          <p:nvPr/>
        </p:nvSpPr>
        <p:spPr>
          <a:xfrm>
            <a:off x="3141827" y="33119975"/>
            <a:ext cx="292471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Helvetica Neue Light"/>
                <a:cs typeface="Helvetica Neue Light"/>
              </a:rPr>
              <a:t>New partition size</a:t>
            </a:r>
            <a:endParaRPr lang="en-US" sz="2800" dirty="0">
              <a:latin typeface="Helvetica Neue Light"/>
              <a:cs typeface="Helvetica Neue Light"/>
            </a:endParaRPr>
          </a:p>
        </p:txBody>
      </p:sp>
      <p:sp>
        <p:nvSpPr>
          <p:cNvPr id="354" name="TextBox 353"/>
          <p:cNvSpPr txBox="1"/>
          <p:nvPr/>
        </p:nvSpPr>
        <p:spPr>
          <a:xfrm rot="16200000">
            <a:off x="5754643" y="31224447"/>
            <a:ext cx="320287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Helvetica Neue Light"/>
                <a:cs typeface="Helvetica Neue Light"/>
              </a:rPr>
              <a:t>Adjust partition size</a:t>
            </a:r>
            <a:endParaRPr lang="en-US" sz="2800" dirty="0">
              <a:latin typeface="Helvetica Neue Light"/>
              <a:cs typeface="Helvetica Neue Light"/>
            </a:endParaRPr>
          </a:p>
        </p:txBody>
      </p:sp>
      <p:sp>
        <p:nvSpPr>
          <p:cNvPr id="355" name="TextBox 354"/>
          <p:cNvSpPr txBox="1"/>
          <p:nvPr/>
        </p:nvSpPr>
        <p:spPr>
          <a:xfrm>
            <a:off x="2889432" y="27638037"/>
            <a:ext cx="34547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>
                <a:latin typeface="Helvetica Neue Light"/>
                <a:cs typeface="Helvetica Neue Light"/>
              </a:rPr>
              <a:t>In each time period T</a:t>
            </a:r>
            <a:endParaRPr lang="en-US" sz="2800" dirty="0">
              <a:latin typeface="Helvetica Neue Light"/>
              <a:cs typeface="Helvetica Neue Light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178730" y="25410876"/>
            <a:ext cx="7396244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4" indent="-457200" defTabSz="457128">
              <a:buClr>
                <a:srgbClr val="C0504D"/>
              </a:buClr>
              <a:buFont typeface="Arial"/>
              <a:buChar char="•"/>
              <a:defRPr/>
            </a:pPr>
            <a:r>
              <a:rPr lang="en-US" sz="2800" kern="1200" dirty="0">
                <a:solidFill>
                  <a:sysClr val="windowText" lastClr="000000"/>
                </a:solidFill>
                <a:latin typeface="Helvetica"/>
                <a:cs typeface="Helvetica"/>
              </a:rPr>
              <a:t>Partitioning Allocation Algorithm (PAA)</a:t>
            </a:r>
          </a:p>
          <a:p>
            <a:pPr lvl="4" defTabSz="457128">
              <a:buClr>
                <a:srgbClr val="C0504D"/>
              </a:buClr>
              <a:defRPr/>
            </a:pPr>
            <a:r>
              <a:rPr lang="en-US" sz="2800" kern="1200" dirty="0">
                <a:solidFill>
                  <a:sysClr val="windowText" lastClr="000000"/>
                </a:solidFill>
                <a:latin typeface="Helvetica"/>
                <a:cs typeface="Helvetica"/>
              </a:rPr>
              <a:t>	- </a:t>
            </a:r>
            <a:r>
              <a:rPr lang="en-US" sz="2800" kern="1200" dirty="0" smtClean="0">
                <a:solidFill>
                  <a:sysClr val="windowText" lastClr="000000"/>
                </a:solidFill>
                <a:latin typeface="Helvetica"/>
                <a:cs typeface="Helvetica"/>
              </a:rPr>
              <a:t>Determines </a:t>
            </a:r>
            <a:r>
              <a:rPr lang="en-US" sz="2800" kern="1200" dirty="0">
                <a:solidFill>
                  <a:sysClr val="windowText" lastClr="000000"/>
                </a:solidFill>
                <a:latin typeface="Helvetica"/>
                <a:cs typeface="Helvetica"/>
              </a:rPr>
              <a:t>the size of each partition</a:t>
            </a:r>
          </a:p>
          <a:p>
            <a:pPr marL="457200" indent="-457200" defTabSz="457128">
              <a:buClr>
                <a:srgbClr val="C0504D"/>
              </a:buClr>
              <a:buFont typeface="Arial"/>
              <a:buChar char="•"/>
              <a:defRPr/>
            </a:pPr>
            <a:r>
              <a:rPr lang="en-US" sz="2800" kern="1200" dirty="0">
                <a:solidFill>
                  <a:sysClr val="windowText" lastClr="000000"/>
                </a:solidFill>
                <a:latin typeface="Helvetica"/>
                <a:cs typeface="Helvetica"/>
              </a:rPr>
              <a:t>Partition Enforcement Mechanism (PEM</a:t>
            </a:r>
            <a:r>
              <a:rPr lang="en-US" sz="2800" kern="1200" dirty="0" smtClean="0">
                <a:solidFill>
                  <a:sysClr val="windowText" lastClr="000000"/>
                </a:solidFill>
                <a:latin typeface="Helvetica"/>
                <a:cs typeface="Helvetica"/>
              </a:rPr>
              <a:t>) </a:t>
            </a:r>
            <a:endParaRPr lang="en-US" sz="2800" kern="1200" dirty="0">
              <a:solidFill>
                <a:sysClr val="windowText" lastClr="000000"/>
              </a:solidFill>
              <a:latin typeface="Helvetica"/>
              <a:cs typeface="Helvetica"/>
            </a:endParaRPr>
          </a:p>
          <a:p>
            <a:pPr lvl="2" defTabSz="457128">
              <a:buClr>
                <a:srgbClr val="C0504D"/>
              </a:buClr>
              <a:defRPr/>
            </a:pPr>
            <a:r>
              <a:rPr lang="en-US" sz="2800" kern="1200" dirty="0">
                <a:solidFill>
                  <a:sysClr val="windowText" lastClr="000000"/>
                </a:solidFill>
                <a:latin typeface="Helvetica"/>
                <a:cs typeface="Helvetica"/>
              </a:rPr>
              <a:t>	- </a:t>
            </a:r>
            <a:r>
              <a:rPr lang="en-US" sz="2800" kern="1200" dirty="0" smtClean="0">
                <a:solidFill>
                  <a:sysClr val="windowText" lastClr="000000"/>
                </a:solidFill>
                <a:latin typeface="Helvetica"/>
                <a:cs typeface="Helvetica"/>
              </a:rPr>
              <a:t>Enforces </a:t>
            </a:r>
            <a:r>
              <a:rPr lang="en-US" sz="2800" kern="1200" dirty="0">
                <a:solidFill>
                  <a:sysClr val="windowText" lastClr="000000"/>
                </a:solidFill>
                <a:latin typeface="Helvetica"/>
                <a:cs typeface="Helvetica"/>
              </a:rPr>
              <a:t>the new partition </a:t>
            </a:r>
            <a:r>
              <a:rPr lang="en-US" sz="2800" kern="1200" dirty="0" smtClean="0">
                <a:solidFill>
                  <a:sysClr val="windowText" lastClr="000000"/>
                </a:solidFill>
                <a:latin typeface="Helvetica"/>
                <a:cs typeface="Helvetica"/>
              </a:rPr>
              <a:t>size</a:t>
            </a:r>
            <a:endParaRPr lang="en-US" sz="2800" kern="1200" dirty="0">
              <a:solidFill>
                <a:sysClr val="windowText" lastClr="000000"/>
              </a:solidFill>
              <a:latin typeface="Helvetica"/>
              <a:cs typeface="Helvetica"/>
            </a:endParaRPr>
          </a:p>
        </p:txBody>
      </p:sp>
      <p:sp>
        <p:nvSpPr>
          <p:cNvPr id="374" name="TextBox 373"/>
          <p:cNvSpPr txBox="1"/>
          <p:nvPr/>
        </p:nvSpPr>
        <p:spPr>
          <a:xfrm>
            <a:off x="1199492" y="21918814"/>
            <a:ext cx="7502702" cy="677088"/>
          </a:xfrm>
          <a:prstGeom prst="rect">
            <a:avLst/>
          </a:prstGeom>
          <a:solidFill>
            <a:srgbClr val="FFFFB4"/>
          </a:solidFill>
          <a:ln>
            <a:solidFill>
              <a:srgbClr val="000000"/>
            </a:solidFill>
          </a:ln>
        </p:spPr>
        <p:txBody>
          <a:bodyPr wrap="square" lIns="91426" tIns="45710" rIns="91426" bIns="45710" rtlCol="0">
            <a:spAutoFit/>
          </a:bodyPr>
          <a:lstStyle/>
          <a:p>
            <a:pPr algn="ctr"/>
            <a:r>
              <a:rPr lang="en-US" sz="3800" kern="1200" dirty="0" smtClean="0">
                <a:solidFill>
                  <a:schemeClr val="bg2"/>
                </a:solidFill>
                <a:latin typeface="Helvetica Neue Light"/>
                <a:ea typeface="+mn-ea"/>
                <a:cs typeface="Helvetica Neue Light"/>
              </a:rPr>
              <a:t>High-Level Structure</a:t>
            </a:r>
            <a:endParaRPr lang="en-US" sz="3800" kern="1200" dirty="0">
              <a:solidFill>
                <a:schemeClr val="bg2"/>
              </a:solidFill>
              <a:latin typeface="Helvetica Neue Light"/>
              <a:ea typeface="+mn-ea"/>
              <a:cs typeface="Helvetica Neue Light"/>
            </a:endParaRPr>
          </a:p>
        </p:txBody>
      </p:sp>
      <p:pic>
        <p:nvPicPr>
          <p:cNvPr id="375" name="Picture 374" descr="miss_rate.pdf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3038" y="23687908"/>
            <a:ext cx="4903117" cy="3367798"/>
          </a:xfrm>
          <a:prstGeom prst="rect">
            <a:avLst/>
          </a:prstGeom>
          <a:ln>
            <a:solidFill>
              <a:srgbClr val="000000"/>
            </a:solidFill>
          </a:ln>
        </p:spPr>
      </p:pic>
      <p:sp>
        <p:nvSpPr>
          <p:cNvPr id="376" name="TextBox 375"/>
          <p:cNvSpPr txBox="1"/>
          <p:nvPr/>
        </p:nvSpPr>
        <p:spPr>
          <a:xfrm>
            <a:off x="9407776" y="21920696"/>
            <a:ext cx="15475793" cy="677088"/>
          </a:xfrm>
          <a:prstGeom prst="rect">
            <a:avLst/>
          </a:prstGeom>
          <a:solidFill>
            <a:srgbClr val="FFFFB4"/>
          </a:solidFill>
          <a:ln>
            <a:solidFill>
              <a:srgbClr val="000000"/>
            </a:solidFill>
          </a:ln>
        </p:spPr>
        <p:txBody>
          <a:bodyPr wrap="square" lIns="91426" tIns="45710" rIns="91426" bIns="45710" rtlCol="0">
            <a:spAutoFit/>
          </a:bodyPr>
          <a:lstStyle/>
          <a:p>
            <a:pPr algn="ctr"/>
            <a:r>
              <a:rPr lang="en-US" sz="3800" kern="1200" dirty="0" smtClean="0">
                <a:solidFill>
                  <a:schemeClr val="bg2"/>
                </a:solidFill>
                <a:latin typeface="Helvetica Neue Light"/>
                <a:ea typeface="+mn-ea"/>
                <a:cs typeface="Helvetica Neue Light"/>
              </a:rPr>
              <a:t>PAA</a:t>
            </a:r>
            <a:endParaRPr lang="en-US" sz="3800" kern="1200" dirty="0">
              <a:solidFill>
                <a:schemeClr val="bg2"/>
              </a:solidFill>
              <a:latin typeface="Helvetica Neue Light"/>
              <a:ea typeface="+mn-ea"/>
              <a:cs typeface="Helvetica Neue Light"/>
            </a:endParaRPr>
          </a:p>
        </p:txBody>
      </p:sp>
      <p:sp>
        <p:nvSpPr>
          <p:cNvPr id="377" name="TextBox 376"/>
          <p:cNvSpPr txBox="1"/>
          <p:nvPr/>
        </p:nvSpPr>
        <p:spPr>
          <a:xfrm>
            <a:off x="25645877" y="21931153"/>
            <a:ext cx="6115056" cy="677088"/>
          </a:xfrm>
          <a:prstGeom prst="rect">
            <a:avLst/>
          </a:prstGeom>
          <a:solidFill>
            <a:srgbClr val="FFFFB4"/>
          </a:solidFill>
          <a:ln>
            <a:solidFill>
              <a:srgbClr val="000000"/>
            </a:solidFill>
          </a:ln>
        </p:spPr>
        <p:txBody>
          <a:bodyPr wrap="square" lIns="91426" tIns="45710" rIns="91426" bIns="45710" rtlCol="0">
            <a:spAutoFit/>
          </a:bodyPr>
          <a:lstStyle/>
          <a:p>
            <a:pPr algn="ctr"/>
            <a:r>
              <a:rPr lang="en-US" sz="3800" kern="1200" dirty="0" smtClean="0">
                <a:solidFill>
                  <a:schemeClr val="bg2"/>
                </a:solidFill>
                <a:latin typeface="Helvetica Neue Light"/>
                <a:ea typeface="+mn-ea"/>
                <a:cs typeface="Helvetica Neue Light"/>
              </a:rPr>
              <a:t>PEM</a:t>
            </a:r>
            <a:endParaRPr lang="en-US" sz="3800" kern="1200" dirty="0">
              <a:solidFill>
                <a:schemeClr val="bg2"/>
              </a:solidFill>
              <a:latin typeface="Helvetica Neue Light"/>
              <a:ea typeface="+mn-ea"/>
              <a:cs typeface="Helvetica Neue Light"/>
            </a:endParaRPr>
          </a:p>
        </p:txBody>
      </p:sp>
      <p:pic>
        <p:nvPicPr>
          <p:cNvPr id="21" name="Picture 20" descr="CFG.pdf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47233" y="24283338"/>
            <a:ext cx="5834739" cy="4720238"/>
          </a:xfrm>
          <a:prstGeom prst="rect">
            <a:avLst/>
          </a:prstGeom>
          <a:ln>
            <a:noFill/>
          </a:ln>
        </p:spPr>
      </p:pic>
      <p:sp>
        <p:nvSpPr>
          <p:cNvPr id="378" name="TextBox 377"/>
          <p:cNvSpPr txBox="1"/>
          <p:nvPr/>
        </p:nvSpPr>
        <p:spPr>
          <a:xfrm>
            <a:off x="9254967" y="22734187"/>
            <a:ext cx="13676490" cy="615533"/>
          </a:xfrm>
          <a:prstGeom prst="rect">
            <a:avLst/>
          </a:prstGeom>
          <a:noFill/>
        </p:spPr>
        <p:txBody>
          <a:bodyPr wrap="square" lIns="91426" tIns="45710" rIns="91426" bIns="45710" rtlCol="0">
            <a:spAutoFit/>
          </a:bodyPr>
          <a:lstStyle/>
          <a:p>
            <a:pPr marL="457128" indent="-457128" defTabSz="457128">
              <a:buClr>
                <a:srgbClr val="C0504D"/>
              </a:buClr>
              <a:buFont typeface="Andale Mono"/>
              <a:buChar char="▸"/>
              <a:defRPr/>
            </a:pPr>
            <a:r>
              <a:rPr lang="en-US" sz="3400" kern="1200" dirty="0" smtClean="0">
                <a:solidFill>
                  <a:sysClr val="windowText" lastClr="000000"/>
                </a:solidFill>
                <a:latin typeface="Helvetica"/>
                <a:ea typeface="+mn-ea"/>
                <a:cs typeface="Helvetica"/>
              </a:rPr>
              <a:t>Use utility monitors (UMON) to monitor the runtime cache demand</a:t>
            </a:r>
            <a:endParaRPr lang="en-US" sz="3400" kern="1200" dirty="0">
              <a:solidFill>
                <a:sysClr val="windowText" lastClr="000000"/>
              </a:solidFill>
              <a:latin typeface="Helvetica"/>
              <a:ea typeface="+mn-ea"/>
              <a:cs typeface="Helvetica"/>
            </a:endParaRPr>
          </a:p>
        </p:txBody>
      </p:sp>
      <p:sp>
        <p:nvSpPr>
          <p:cNvPr id="379" name="TextBox 378"/>
          <p:cNvSpPr txBox="1"/>
          <p:nvPr/>
        </p:nvSpPr>
        <p:spPr>
          <a:xfrm>
            <a:off x="12193302" y="27900599"/>
            <a:ext cx="4312887" cy="1107975"/>
          </a:xfrm>
          <a:prstGeom prst="rect">
            <a:avLst/>
          </a:prstGeom>
          <a:ln>
            <a:solidFill>
              <a:srgbClr val="00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26" tIns="45710" rIns="91426" bIns="45710" rtlCol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en-US" sz="2800" kern="1200" dirty="0" smtClean="0">
                <a:solidFill>
                  <a:schemeClr val="bg2"/>
                </a:solidFill>
                <a:latin typeface="Helvetica Neue Light"/>
                <a:ea typeface="+mn-ea"/>
                <a:cs typeface="Helvetica Neue Light"/>
              </a:rPr>
              <a:t>gain = MR(X) – MR(X+1)</a:t>
            </a:r>
          </a:p>
          <a:p>
            <a:pPr algn="ctr">
              <a:spcAft>
                <a:spcPts val="1200"/>
              </a:spcAft>
            </a:pPr>
            <a:r>
              <a:rPr lang="en-US" sz="2800" kern="1200" dirty="0" smtClean="0">
                <a:solidFill>
                  <a:schemeClr val="bg2"/>
                </a:solidFill>
                <a:latin typeface="Helvetica Neue Light"/>
                <a:ea typeface="+mn-ea"/>
                <a:cs typeface="Helvetica Neue Light"/>
              </a:rPr>
              <a:t>loss = MR(X-1) – MR(X)</a:t>
            </a:r>
          </a:p>
        </p:txBody>
      </p:sp>
      <p:sp>
        <p:nvSpPr>
          <p:cNvPr id="380" name="TextBox 379"/>
          <p:cNvSpPr txBox="1"/>
          <p:nvPr/>
        </p:nvSpPr>
        <p:spPr>
          <a:xfrm>
            <a:off x="10938293" y="28988097"/>
            <a:ext cx="6842402" cy="523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26" tIns="45710" rIns="91426" bIns="45710" rtlCol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en-US" sz="2800" kern="1200" dirty="0" smtClean="0">
                <a:solidFill>
                  <a:schemeClr val="bg2"/>
                </a:solidFill>
                <a:latin typeface="Helvetica Neue Light"/>
                <a:cs typeface="Helvetica Neue Light"/>
              </a:rPr>
              <a:t>X: current number of cache ways for L</a:t>
            </a:r>
            <a:endParaRPr lang="en-US" sz="2800" kern="1200" dirty="0" smtClean="0">
              <a:solidFill>
                <a:schemeClr val="bg2"/>
              </a:solidFill>
              <a:latin typeface="Helvetica Neue Light"/>
              <a:ea typeface="+mn-ea"/>
              <a:cs typeface="Helvetica Neue Light"/>
            </a:endParaRPr>
          </a:p>
        </p:txBody>
      </p:sp>
      <p:sp>
        <p:nvSpPr>
          <p:cNvPr id="381" name="Rounded Rectangle 380"/>
          <p:cNvSpPr/>
          <p:nvPr/>
        </p:nvSpPr>
        <p:spPr>
          <a:xfrm>
            <a:off x="9915184" y="24501580"/>
            <a:ext cx="901253" cy="574261"/>
          </a:xfrm>
          <a:prstGeom prst="roundRect">
            <a:avLst/>
          </a:prstGeom>
          <a:solidFill>
            <a:srgbClr val="FFD1D2"/>
          </a:solidFill>
          <a:ln>
            <a:solidFill>
              <a:srgbClr val="29293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Helvetica Neue Light"/>
              <a:cs typeface="Helvetica Neue Light"/>
            </a:endParaRPr>
          </a:p>
        </p:txBody>
      </p:sp>
      <p:sp>
        <p:nvSpPr>
          <p:cNvPr id="382" name="Rectangle 381"/>
          <p:cNvSpPr/>
          <p:nvPr/>
        </p:nvSpPr>
        <p:spPr>
          <a:xfrm>
            <a:off x="10091880" y="24634102"/>
            <a:ext cx="552174" cy="342348"/>
          </a:xfrm>
          <a:prstGeom prst="rect">
            <a:avLst/>
          </a:prstGeom>
          <a:solidFill>
            <a:srgbClr val="FFFFFF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Helvetica Neue Light"/>
                <a:cs typeface="Helvetica Neue Light"/>
              </a:rPr>
              <a:t>H</a:t>
            </a:r>
          </a:p>
        </p:txBody>
      </p:sp>
      <p:cxnSp>
        <p:nvCxnSpPr>
          <p:cNvPr id="383" name="Straight Arrow Connector 382"/>
          <p:cNvCxnSpPr/>
          <p:nvPr/>
        </p:nvCxnSpPr>
        <p:spPr>
          <a:xfrm flipV="1">
            <a:off x="10375695" y="25075841"/>
            <a:ext cx="0" cy="452783"/>
          </a:xfrm>
          <a:prstGeom prst="straightConnector1">
            <a:avLst/>
          </a:prstGeom>
          <a:ln>
            <a:solidFill>
              <a:srgbClr val="292934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84" name="Rounded Rectangle 383"/>
          <p:cNvSpPr/>
          <p:nvPr/>
        </p:nvSpPr>
        <p:spPr>
          <a:xfrm>
            <a:off x="9915184" y="25528624"/>
            <a:ext cx="901253" cy="574261"/>
          </a:xfrm>
          <a:prstGeom prst="roundRect">
            <a:avLst/>
          </a:prstGeom>
          <a:solidFill>
            <a:srgbClr val="CCFFCC"/>
          </a:solidFill>
          <a:ln>
            <a:solidFill>
              <a:srgbClr val="29293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Helvetica Neue Light"/>
              <a:cs typeface="Helvetica Neue Light"/>
            </a:endParaRPr>
          </a:p>
        </p:txBody>
      </p:sp>
      <p:sp>
        <p:nvSpPr>
          <p:cNvPr id="385" name="Rectangle 384"/>
          <p:cNvSpPr/>
          <p:nvPr/>
        </p:nvSpPr>
        <p:spPr>
          <a:xfrm>
            <a:off x="10091880" y="25661146"/>
            <a:ext cx="552174" cy="342348"/>
          </a:xfrm>
          <a:prstGeom prst="rect">
            <a:avLst/>
          </a:prstGeom>
          <a:solidFill>
            <a:srgbClr val="FFFFFF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Helvetica Neue Light"/>
                <a:cs typeface="Helvetica Neue Light"/>
              </a:rPr>
              <a:t>L</a:t>
            </a:r>
          </a:p>
        </p:txBody>
      </p:sp>
      <p:pic>
        <p:nvPicPr>
          <p:cNvPr id="22" name="Picture 21" descr="general_classes.pdf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56134" y="30098077"/>
            <a:ext cx="4602321" cy="2285506"/>
          </a:xfrm>
          <a:prstGeom prst="rect">
            <a:avLst/>
          </a:prstGeom>
        </p:spPr>
      </p:pic>
      <p:sp>
        <p:nvSpPr>
          <p:cNvPr id="386" name="TextBox 385"/>
          <p:cNvSpPr txBox="1"/>
          <p:nvPr/>
        </p:nvSpPr>
        <p:spPr>
          <a:xfrm>
            <a:off x="9336922" y="32487803"/>
            <a:ext cx="4563067" cy="2246749"/>
          </a:xfrm>
          <a:prstGeom prst="rect">
            <a:avLst/>
          </a:prstGeom>
          <a:noFill/>
        </p:spPr>
        <p:txBody>
          <a:bodyPr wrap="square" lIns="91426" tIns="45710" rIns="91426" bIns="45710" rtlCol="0">
            <a:spAutoFit/>
          </a:bodyPr>
          <a:lstStyle/>
          <a:p>
            <a:pPr marL="457128" indent="-457128" defTabSz="457128">
              <a:buClr>
                <a:srgbClr val="C0504D"/>
              </a:buClr>
              <a:buFont typeface="Andale Mono"/>
              <a:buChar char="▸"/>
              <a:defRPr/>
            </a:pPr>
            <a:r>
              <a:rPr lang="en-US" sz="2800" kern="1200" dirty="0" smtClean="0">
                <a:solidFill>
                  <a:sysClr val="windowText" lastClr="000000"/>
                </a:solidFill>
                <a:latin typeface="Helvetica"/>
                <a:ea typeface="+mn-ea"/>
                <a:cs typeface="Helvetica"/>
              </a:rPr>
              <a:t>PAA decides the action</a:t>
            </a:r>
          </a:p>
          <a:p>
            <a:pPr defTabSz="457128">
              <a:buClr>
                <a:srgbClr val="C0504D"/>
              </a:buClr>
              <a:defRPr/>
            </a:pPr>
            <a:r>
              <a:rPr lang="en-US" sz="2800" kern="1200" dirty="0" smtClean="0">
                <a:solidFill>
                  <a:sysClr val="windowText" lastClr="000000"/>
                </a:solidFill>
                <a:latin typeface="Helvetica"/>
                <a:ea typeface="+mn-ea"/>
                <a:cs typeface="Helvetica"/>
              </a:rPr>
              <a:t>for each security class</a:t>
            </a:r>
          </a:p>
          <a:p>
            <a:pPr marL="457200" indent="-457200" defTabSz="457128">
              <a:buClr>
                <a:srgbClr val="C0504D"/>
              </a:buClr>
              <a:buFont typeface="Arial"/>
              <a:buChar char="•"/>
              <a:defRPr/>
            </a:pPr>
            <a:r>
              <a:rPr lang="en-US" sz="2800" kern="1200" dirty="0" smtClean="0">
                <a:solidFill>
                  <a:sysClr val="windowText" lastClr="000000"/>
                </a:solidFill>
                <a:latin typeface="Helvetica"/>
                <a:ea typeface="+mn-ea"/>
                <a:cs typeface="Helvetica"/>
              </a:rPr>
              <a:t>Increase:</a:t>
            </a:r>
          </a:p>
          <a:p>
            <a:pPr marL="457200" indent="-457200" defTabSz="457128">
              <a:buClr>
                <a:srgbClr val="C0504D"/>
              </a:buClr>
              <a:buFont typeface="Arial"/>
              <a:buChar char="•"/>
              <a:defRPr/>
            </a:pPr>
            <a:r>
              <a:rPr lang="en-US" sz="2800" kern="1200" dirty="0" smtClean="0">
                <a:solidFill>
                  <a:sysClr val="windowText" lastClr="000000"/>
                </a:solidFill>
                <a:latin typeface="Helvetica"/>
                <a:ea typeface="+mn-ea"/>
                <a:cs typeface="Helvetica"/>
              </a:rPr>
              <a:t>Decrease:</a:t>
            </a:r>
          </a:p>
          <a:p>
            <a:pPr marL="457200" indent="-457200" defTabSz="457128">
              <a:buClr>
                <a:srgbClr val="C0504D"/>
              </a:buClr>
              <a:buFont typeface="Arial"/>
              <a:buChar char="•"/>
              <a:defRPr/>
            </a:pPr>
            <a:r>
              <a:rPr lang="en-US" sz="2800" kern="1200" dirty="0" smtClean="0">
                <a:solidFill>
                  <a:sysClr val="windowText" lastClr="000000"/>
                </a:solidFill>
                <a:latin typeface="Helvetica"/>
                <a:ea typeface="+mn-ea"/>
                <a:cs typeface="Helvetica"/>
              </a:rPr>
              <a:t>Keep:</a:t>
            </a:r>
            <a:endParaRPr lang="en-US" sz="2800" kern="1200" dirty="0">
              <a:solidFill>
                <a:sysClr val="windowText" lastClr="000000"/>
              </a:solidFill>
              <a:latin typeface="Helvetica"/>
              <a:ea typeface="+mn-ea"/>
              <a:cs typeface="Helvetica"/>
            </a:endParaRPr>
          </a:p>
        </p:txBody>
      </p:sp>
      <p:sp>
        <p:nvSpPr>
          <p:cNvPr id="387" name="TextBox 386"/>
          <p:cNvSpPr txBox="1"/>
          <p:nvPr/>
        </p:nvSpPr>
        <p:spPr>
          <a:xfrm>
            <a:off x="13846003" y="30100268"/>
            <a:ext cx="11837227" cy="4678184"/>
          </a:xfrm>
          <a:prstGeom prst="rect">
            <a:avLst/>
          </a:prstGeom>
          <a:noFill/>
        </p:spPr>
        <p:txBody>
          <a:bodyPr wrap="square" lIns="91426" tIns="45710" rIns="91426" bIns="45710" rtlCol="0">
            <a:spAutoFit/>
          </a:bodyPr>
          <a:lstStyle/>
          <a:p>
            <a:pPr marL="457128" indent="-457128" defTabSz="457128">
              <a:buClr>
                <a:srgbClr val="C0504D"/>
              </a:buClr>
              <a:buFont typeface="Andale Mono"/>
              <a:buChar char="▸"/>
              <a:defRPr/>
            </a:pPr>
            <a:r>
              <a:rPr lang="en-US" sz="3400" kern="1200" dirty="0" smtClean="0">
                <a:solidFill>
                  <a:sysClr val="windowText" lastClr="000000"/>
                </a:solidFill>
                <a:latin typeface="Helvetica"/>
                <a:ea typeface="+mn-ea"/>
                <a:cs typeface="Helvetica"/>
              </a:rPr>
              <a:t>Case 1: L</a:t>
            </a:r>
            <a:r>
              <a:rPr lang="en-US" sz="3400" kern="1200" baseline="-25000" dirty="0" smtClean="0">
                <a:solidFill>
                  <a:sysClr val="windowText" lastClr="000000"/>
                </a:solidFill>
                <a:latin typeface="Helvetica"/>
                <a:ea typeface="+mn-ea"/>
                <a:cs typeface="Helvetica"/>
              </a:rPr>
              <a:t>1</a:t>
            </a:r>
            <a:r>
              <a:rPr lang="en-US" sz="3400" kern="1200" dirty="0" smtClean="0">
                <a:solidFill>
                  <a:sysClr val="windowText" lastClr="000000"/>
                </a:solidFill>
                <a:latin typeface="Helvetica"/>
                <a:ea typeface="+mn-ea"/>
                <a:cs typeface="Helvetica"/>
              </a:rPr>
              <a:t>  , M</a:t>
            </a:r>
            <a:r>
              <a:rPr lang="en-US" sz="3400" kern="1200" baseline="-25000" dirty="0" smtClean="0">
                <a:solidFill>
                  <a:sysClr val="windowText" lastClr="000000"/>
                </a:solidFill>
                <a:latin typeface="Helvetica"/>
                <a:ea typeface="+mn-ea"/>
                <a:cs typeface="Helvetica"/>
              </a:rPr>
              <a:t>1   </a:t>
            </a:r>
            <a:r>
              <a:rPr lang="en-US" sz="3400" kern="1200" dirty="0" smtClean="0">
                <a:solidFill>
                  <a:sysClr val="windowText" lastClr="000000"/>
                </a:solidFill>
                <a:latin typeface="Helvetica"/>
                <a:ea typeface="+mn-ea"/>
                <a:cs typeface="Helvetica"/>
              </a:rPr>
              <a:t>, M</a:t>
            </a:r>
            <a:r>
              <a:rPr lang="en-US" sz="3400" kern="1200" baseline="-25000" dirty="0" smtClean="0">
                <a:solidFill>
                  <a:sysClr val="windowText" lastClr="000000"/>
                </a:solidFill>
                <a:latin typeface="Helvetica"/>
                <a:ea typeface="+mn-ea"/>
                <a:cs typeface="Helvetica"/>
              </a:rPr>
              <a:t>2</a:t>
            </a:r>
            <a:endParaRPr lang="en-US" sz="3400" kern="1200" dirty="0" smtClean="0">
              <a:solidFill>
                <a:sysClr val="windowText" lastClr="000000"/>
              </a:solidFill>
              <a:latin typeface="Helvetica"/>
              <a:ea typeface="+mn-ea"/>
              <a:cs typeface="Helvetica"/>
            </a:endParaRPr>
          </a:p>
          <a:p>
            <a:pPr marL="457200" indent="-457200" defTabSz="457128">
              <a:buClr>
                <a:srgbClr val="C0504D"/>
              </a:buClr>
              <a:buFont typeface="Arial"/>
              <a:buChar char="•"/>
              <a:defRPr/>
            </a:pPr>
            <a:r>
              <a:rPr lang="en-US" sz="2800" kern="1200" dirty="0" smtClean="0">
                <a:solidFill>
                  <a:srgbClr val="FF0000"/>
                </a:solidFill>
                <a:latin typeface="Helvetica"/>
                <a:ea typeface="+mn-ea"/>
                <a:cs typeface="Helvetica"/>
              </a:rPr>
              <a:t>Wrong design</a:t>
            </a:r>
            <a:r>
              <a:rPr lang="en-US" sz="2800" kern="1200" dirty="0" smtClean="0">
                <a:solidFill>
                  <a:sysClr val="windowText" lastClr="000000"/>
                </a:solidFill>
                <a:latin typeface="Helvetica"/>
                <a:ea typeface="+mn-ea"/>
                <a:cs typeface="Helvetica"/>
              </a:rPr>
              <a:t>: </a:t>
            </a:r>
            <a:r>
              <a:rPr lang="en-US" sz="2800" kern="1200" dirty="0" smtClean="0">
                <a:solidFill>
                  <a:sysClr val="windowText" lastClr="000000"/>
                </a:solidFill>
                <a:latin typeface="Helvetica"/>
                <a:ea typeface="+mn-ea"/>
                <a:cs typeface="Helvetica"/>
              </a:rPr>
              <a:t>allocate </a:t>
            </a:r>
            <a:r>
              <a:rPr lang="en-US" sz="2800" kern="1200" dirty="0" smtClean="0">
                <a:solidFill>
                  <a:sysClr val="windowText" lastClr="000000"/>
                </a:solidFill>
                <a:latin typeface="Helvetica"/>
                <a:ea typeface="+mn-ea"/>
                <a:cs typeface="Helvetica"/>
              </a:rPr>
              <a:t>one cache way from M</a:t>
            </a:r>
            <a:r>
              <a:rPr lang="en-US" sz="2800" kern="1200" baseline="-25000" dirty="0" smtClean="0">
                <a:solidFill>
                  <a:sysClr val="windowText" lastClr="000000"/>
                </a:solidFill>
                <a:latin typeface="Helvetica"/>
                <a:ea typeface="+mn-ea"/>
                <a:cs typeface="Helvetica"/>
              </a:rPr>
              <a:t>1</a:t>
            </a:r>
            <a:r>
              <a:rPr lang="en-US" sz="2800" kern="1200" dirty="0" smtClean="0">
                <a:solidFill>
                  <a:sysClr val="windowText" lastClr="000000"/>
                </a:solidFill>
                <a:latin typeface="Helvetica"/>
                <a:ea typeface="+mn-ea"/>
                <a:cs typeface="Helvetica"/>
              </a:rPr>
              <a:t> to </a:t>
            </a:r>
            <a:r>
              <a:rPr lang="en-US" sz="2800" kern="1200" dirty="0" smtClean="0">
                <a:solidFill>
                  <a:sysClr val="windowText" lastClr="000000"/>
                </a:solidFill>
                <a:latin typeface="Helvetica"/>
                <a:ea typeface="+mn-ea"/>
                <a:cs typeface="Helvetica"/>
              </a:rPr>
              <a:t>L</a:t>
            </a:r>
            <a:r>
              <a:rPr lang="en-US" sz="2800" kern="1200" baseline="-25000" dirty="0" smtClean="0">
                <a:solidFill>
                  <a:sysClr val="windowText" lastClr="000000"/>
                </a:solidFill>
                <a:latin typeface="Helvetica"/>
                <a:ea typeface="+mn-ea"/>
                <a:cs typeface="Helvetica"/>
              </a:rPr>
              <a:t>1</a:t>
            </a:r>
            <a:r>
              <a:rPr lang="zh-CN" altLang="en-US" sz="2800" kern="1200" baseline="-25000" dirty="0" smtClean="0">
                <a:solidFill>
                  <a:sysClr val="windowText" lastClr="000000"/>
                </a:solidFill>
                <a:latin typeface="Helvetica"/>
                <a:ea typeface="+mn-ea"/>
                <a:cs typeface="Helvetica"/>
              </a:rPr>
              <a:t> </a:t>
            </a:r>
            <a:endParaRPr lang="en-US" altLang="zh-CN" sz="2800" kern="1200" baseline="-25000" dirty="0" smtClean="0">
              <a:solidFill>
                <a:sysClr val="windowText" lastClr="000000"/>
              </a:solidFill>
              <a:latin typeface="Helvetica"/>
              <a:ea typeface="+mn-ea"/>
              <a:cs typeface="Helvetica"/>
            </a:endParaRPr>
          </a:p>
          <a:p>
            <a:pPr defTabSz="457128">
              <a:buClr>
                <a:srgbClr val="C0504D"/>
              </a:buClr>
              <a:defRPr/>
            </a:pPr>
            <a:r>
              <a:rPr lang="en-US" sz="2800" kern="1200" baseline="-25000" dirty="0">
                <a:solidFill>
                  <a:sysClr val="windowText" lastClr="000000"/>
                </a:solidFill>
                <a:latin typeface="Helvetica"/>
                <a:ea typeface="+mn-ea"/>
                <a:cs typeface="Helvetica"/>
              </a:rPr>
              <a:t>	</a:t>
            </a:r>
            <a:r>
              <a:rPr lang="en-US" sz="2800" kern="1200" dirty="0" smtClean="0">
                <a:solidFill>
                  <a:sysClr val="windowText" lastClr="000000"/>
                </a:solidFill>
                <a:latin typeface="Helvetica"/>
                <a:ea typeface="+mn-ea"/>
                <a:cs typeface="Helvetica"/>
              </a:rPr>
              <a:t>based</a:t>
            </a:r>
            <a:r>
              <a:rPr lang="zh-CN" altLang="en-US" sz="2800" kern="1200" dirty="0" smtClean="0">
                <a:solidFill>
                  <a:sysClr val="windowText" lastClr="000000"/>
                </a:solidFill>
                <a:latin typeface="Helvetica"/>
                <a:ea typeface="+mn-ea"/>
                <a:cs typeface="Helvetica"/>
              </a:rPr>
              <a:t> </a:t>
            </a:r>
            <a:r>
              <a:rPr lang="en-US" altLang="zh-CN" sz="2800" kern="1200" dirty="0" smtClean="0">
                <a:solidFill>
                  <a:sysClr val="windowText" lastClr="000000"/>
                </a:solidFill>
                <a:latin typeface="Helvetica"/>
                <a:ea typeface="+mn-ea"/>
                <a:cs typeface="Helvetica"/>
              </a:rPr>
              <a:t>on</a:t>
            </a:r>
            <a:r>
              <a:rPr lang="zh-CN" altLang="en-US" sz="2800" kern="1200" dirty="0" smtClean="0">
                <a:solidFill>
                  <a:sysClr val="windowText" lastClr="000000"/>
                </a:solidFill>
                <a:latin typeface="Helvetica"/>
                <a:ea typeface="+mn-ea"/>
                <a:cs typeface="Helvetica"/>
              </a:rPr>
              <a:t> </a:t>
            </a:r>
            <a:r>
              <a:rPr lang="en-US" altLang="zh-CN" sz="2800" kern="1200" dirty="0" smtClean="0">
                <a:solidFill>
                  <a:sysClr val="windowText" lastClr="000000"/>
                </a:solidFill>
                <a:latin typeface="Helvetica"/>
                <a:ea typeface="+mn-ea"/>
                <a:cs typeface="Helvetica"/>
              </a:rPr>
              <a:t>runtime</a:t>
            </a:r>
            <a:r>
              <a:rPr lang="zh-CN" altLang="en-US" sz="2800" kern="1200" dirty="0" smtClean="0">
                <a:solidFill>
                  <a:sysClr val="windowText" lastClr="000000"/>
                </a:solidFill>
                <a:latin typeface="Helvetica"/>
                <a:ea typeface="+mn-ea"/>
                <a:cs typeface="Helvetica"/>
              </a:rPr>
              <a:t> </a:t>
            </a:r>
            <a:r>
              <a:rPr lang="en-US" altLang="zh-CN" sz="2800" kern="1200" dirty="0" smtClean="0">
                <a:solidFill>
                  <a:sysClr val="windowText" lastClr="000000"/>
                </a:solidFill>
                <a:latin typeface="Helvetica"/>
                <a:ea typeface="+mn-ea"/>
                <a:cs typeface="Helvetica"/>
              </a:rPr>
              <a:t>demand</a:t>
            </a:r>
            <a:endParaRPr lang="en-US" sz="2800" kern="1200" dirty="0" smtClean="0">
              <a:solidFill>
                <a:sysClr val="windowText" lastClr="000000"/>
              </a:solidFill>
              <a:latin typeface="Helvetica"/>
              <a:ea typeface="+mn-ea"/>
              <a:cs typeface="Helvetica"/>
            </a:endParaRPr>
          </a:p>
          <a:p>
            <a:pPr marL="457200" indent="-457200" defTabSz="457128">
              <a:buClr>
                <a:srgbClr val="C0504D"/>
              </a:buClr>
              <a:buFont typeface="Arial"/>
              <a:buChar char="•"/>
              <a:defRPr/>
            </a:pPr>
            <a:r>
              <a:rPr lang="en-US" sz="2800" kern="1200" dirty="0" smtClean="0">
                <a:solidFill>
                  <a:sysClr val="windowText" lastClr="000000"/>
                </a:solidFill>
                <a:latin typeface="Helvetica"/>
                <a:ea typeface="+mn-ea"/>
                <a:cs typeface="Helvetica"/>
              </a:rPr>
              <a:t>Illegal information flow from M</a:t>
            </a:r>
            <a:r>
              <a:rPr lang="en-US" sz="2800" kern="1200" baseline="-25000" dirty="0" smtClean="0">
                <a:solidFill>
                  <a:sysClr val="windowText" lastClr="000000"/>
                </a:solidFill>
                <a:latin typeface="Helvetica"/>
                <a:ea typeface="+mn-ea"/>
                <a:cs typeface="Helvetica"/>
              </a:rPr>
              <a:t>1</a:t>
            </a:r>
            <a:r>
              <a:rPr lang="en-US" sz="2800" kern="1200" dirty="0" smtClean="0">
                <a:solidFill>
                  <a:sysClr val="windowText" lastClr="000000"/>
                </a:solidFill>
                <a:latin typeface="Helvetica"/>
                <a:ea typeface="+mn-ea"/>
                <a:cs typeface="Helvetica"/>
              </a:rPr>
              <a:t> to M</a:t>
            </a:r>
            <a:r>
              <a:rPr lang="en-US" sz="2800" kern="1200" baseline="-25000" dirty="0" smtClean="0">
                <a:solidFill>
                  <a:sysClr val="windowText" lastClr="000000"/>
                </a:solidFill>
                <a:latin typeface="Helvetica"/>
                <a:ea typeface="+mn-ea"/>
                <a:cs typeface="Helvetica"/>
              </a:rPr>
              <a:t>2</a:t>
            </a:r>
            <a:endParaRPr lang="en-US" sz="2800" kern="1200" dirty="0" smtClean="0">
              <a:solidFill>
                <a:sysClr val="windowText" lastClr="000000"/>
              </a:solidFill>
              <a:latin typeface="Helvetica"/>
              <a:ea typeface="+mn-ea"/>
              <a:cs typeface="Helvetica"/>
            </a:endParaRPr>
          </a:p>
          <a:p>
            <a:pPr marL="457200" indent="-457200" defTabSz="457128">
              <a:buClr>
                <a:srgbClr val="C0504D"/>
              </a:buClr>
              <a:buFont typeface="Arial"/>
              <a:buChar char="•"/>
              <a:defRPr/>
            </a:pPr>
            <a:r>
              <a:rPr lang="en-US" sz="2800" kern="1200" dirty="0" smtClean="0">
                <a:solidFill>
                  <a:srgbClr val="008000"/>
                </a:solidFill>
                <a:latin typeface="Helvetica"/>
                <a:ea typeface="+mn-ea"/>
                <a:cs typeface="Helvetica"/>
              </a:rPr>
              <a:t>Solution</a:t>
            </a:r>
            <a:r>
              <a:rPr lang="en-US" sz="2800" kern="1200" dirty="0" smtClean="0">
                <a:solidFill>
                  <a:sysClr val="windowText" lastClr="000000"/>
                </a:solidFill>
                <a:latin typeface="Helvetica"/>
                <a:ea typeface="+mn-ea"/>
                <a:cs typeface="Helvetica"/>
              </a:rPr>
              <a:t>: round-robin arbitration</a:t>
            </a:r>
          </a:p>
          <a:p>
            <a:pPr marL="457200" indent="-457200" defTabSz="457128">
              <a:buClr>
                <a:srgbClr val="C0504D"/>
              </a:buClr>
              <a:buFont typeface="Arial"/>
              <a:buChar char="•"/>
              <a:defRPr/>
            </a:pPr>
            <a:endParaRPr lang="en-US" sz="3400" kern="1200" dirty="0" smtClean="0">
              <a:solidFill>
                <a:sysClr val="windowText" lastClr="000000"/>
              </a:solidFill>
              <a:latin typeface="Helvetica"/>
              <a:ea typeface="+mn-ea"/>
              <a:cs typeface="Helvetica"/>
            </a:endParaRPr>
          </a:p>
          <a:p>
            <a:pPr marL="457128" indent="-457128" defTabSz="457128">
              <a:buClr>
                <a:srgbClr val="C0504D"/>
              </a:buClr>
              <a:buFont typeface="Andale Mono"/>
              <a:buChar char="▸"/>
              <a:defRPr/>
            </a:pPr>
            <a:r>
              <a:rPr lang="en-US" sz="3400" kern="1200" dirty="0" smtClean="0">
                <a:solidFill>
                  <a:sysClr val="windowText" lastClr="000000"/>
                </a:solidFill>
                <a:latin typeface="Helvetica"/>
                <a:ea typeface="+mn-ea"/>
                <a:cs typeface="Helvetica"/>
              </a:rPr>
              <a:t>Case 2: M</a:t>
            </a:r>
            <a:r>
              <a:rPr lang="en-US" sz="3400" kern="1200" baseline="-25000" dirty="0" smtClean="0">
                <a:solidFill>
                  <a:sysClr val="windowText" lastClr="000000"/>
                </a:solidFill>
                <a:latin typeface="Helvetica"/>
                <a:ea typeface="+mn-ea"/>
                <a:cs typeface="Helvetica"/>
              </a:rPr>
              <a:t>1   </a:t>
            </a:r>
            <a:r>
              <a:rPr lang="en-US" sz="3400" kern="1200" dirty="0" smtClean="0">
                <a:solidFill>
                  <a:sysClr val="windowText" lastClr="000000"/>
                </a:solidFill>
                <a:latin typeface="Helvetica"/>
                <a:ea typeface="+mn-ea"/>
                <a:cs typeface="Helvetica"/>
              </a:rPr>
              <a:t>, M</a:t>
            </a:r>
            <a:r>
              <a:rPr lang="en-US" sz="3400" kern="1200" baseline="-25000" dirty="0" smtClean="0">
                <a:solidFill>
                  <a:sysClr val="windowText" lastClr="000000"/>
                </a:solidFill>
                <a:latin typeface="Helvetica"/>
                <a:ea typeface="+mn-ea"/>
                <a:cs typeface="Helvetica"/>
              </a:rPr>
              <a:t>2 </a:t>
            </a:r>
          </a:p>
          <a:p>
            <a:pPr marL="457200" indent="-457200" defTabSz="457128">
              <a:buClr>
                <a:srgbClr val="C0504D"/>
              </a:buClr>
              <a:buFont typeface="Arial"/>
              <a:buChar char="•"/>
              <a:defRPr/>
            </a:pPr>
            <a:r>
              <a:rPr lang="en-US" sz="2800" kern="1200" dirty="0" smtClean="0">
                <a:solidFill>
                  <a:srgbClr val="FF0000"/>
                </a:solidFill>
                <a:latin typeface="Helvetica"/>
                <a:ea typeface="+mn-ea"/>
                <a:cs typeface="Helvetica"/>
              </a:rPr>
              <a:t>Wrong design</a:t>
            </a:r>
            <a:r>
              <a:rPr lang="en-US" sz="2800" kern="1200" dirty="0" smtClean="0">
                <a:solidFill>
                  <a:sysClr val="windowText" lastClr="000000"/>
                </a:solidFill>
                <a:latin typeface="Helvetica"/>
                <a:ea typeface="+mn-ea"/>
                <a:cs typeface="Helvetica"/>
              </a:rPr>
              <a:t>: M</a:t>
            </a:r>
            <a:r>
              <a:rPr lang="en-US" sz="2800" kern="1200" baseline="-25000" dirty="0" smtClean="0">
                <a:solidFill>
                  <a:sysClr val="windowText" lastClr="000000"/>
                </a:solidFill>
                <a:latin typeface="Helvetica"/>
                <a:ea typeface="+mn-ea"/>
                <a:cs typeface="Helvetica"/>
              </a:rPr>
              <a:t>1</a:t>
            </a:r>
            <a:r>
              <a:rPr lang="en-US" sz="2800" kern="1200" dirty="0" smtClean="0">
                <a:solidFill>
                  <a:sysClr val="windowText" lastClr="000000"/>
                </a:solidFill>
                <a:latin typeface="Helvetica"/>
                <a:ea typeface="+mn-ea"/>
                <a:cs typeface="Helvetica"/>
              </a:rPr>
              <a:t> </a:t>
            </a:r>
            <a:r>
              <a:rPr lang="en-US" sz="2800" kern="1200" dirty="0" smtClean="0">
                <a:solidFill>
                  <a:sysClr val="windowText" lastClr="000000"/>
                </a:solidFill>
                <a:latin typeface="Helvetica"/>
                <a:ea typeface="+mn-ea"/>
                <a:cs typeface="Helvetica"/>
              </a:rPr>
              <a:t>takes </a:t>
            </a:r>
            <a:r>
              <a:rPr lang="en-US" sz="2800" kern="1200" dirty="0" smtClean="0">
                <a:solidFill>
                  <a:sysClr val="windowText" lastClr="000000"/>
                </a:solidFill>
                <a:latin typeface="Helvetica"/>
                <a:ea typeface="+mn-ea"/>
                <a:cs typeface="Helvetica"/>
              </a:rPr>
              <a:t>cache ways from H without any restriction</a:t>
            </a:r>
          </a:p>
          <a:p>
            <a:pPr marL="457200" indent="-457200" defTabSz="457128">
              <a:buClr>
                <a:srgbClr val="C0504D"/>
              </a:buClr>
              <a:buFont typeface="Arial"/>
              <a:buChar char="•"/>
              <a:defRPr/>
            </a:pPr>
            <a:r>
              <a:rPr lang="en-US" sz="2800" kern="1200" dirty="0" smtClean="0">
                <a:solidFill>
                  <a:sysClr val="windowText" lastClr="000000"/>
                </a:solidFill>
                <a:latin typeface="Helvetica"/>
                <a:ea typeface="+mn-ea"/>
                <a:cs typeface="Helvetica"/>
              </a:rPr>
              <a:t>Illegal information flow from M</a:t>
            </a:r>
            <a:r>
              <a:rPr lang="en-US" sz="2800" kern="1200" baseline="-25000" dirty="0" smtClean="0">
                <a:solidFill>
                  <a:sysClr val="windowText" lastClr="000000"/>
                </a:solidFill>
                <a:latin typeface="Helvetica"/>
                <a:ea typeface="+mn-ea"/>
                <a:cs typeface="Helvetica"/>
              </a:rPr>
              <a:t>1</a:t>
            </a:r>
            <a:r>
              <a:rPr lang="en-US" sz="2800" kern="1200" dirty="0" smtClean="0">
                <a:solidFill>
                  <a:sysClr val="windowText" lastClr="000000"/>
                </a:solidFill>
                <a:latin typeface="Helvetica"/>
                <a:ea typeface="+mn-ea"/>
                <a:cs typeface="Helvetica"/>
              </a:rPr>
              <a:t> to M</a:t>
            </a:r>
            <a:r>
              <a:rPr lang="en-US" sz="2800" kern="1200" baseline="-25000" dirty="0" smtClean="0">
                <a:solidFill>
                  <a:sysClr val="windowText" lastClr="000000"/>
                </a:solidFill>
                <a:latin typeface="Helvetica"/>
                <a:ea typeface="+mn-ea"/>
                <a:cs typeface="Helvetica"/>
              </a:rPr>
              <a:t>2</a:t>
            </a:r>
            <a:endParaRPr lang="en-US" sz="2800" kern="1200" dirty="0" smtClean="0">
              <a:solidFill>
                <a:sysClr val="windowText" lastClr="000000"/>
              </a:solidFill>
              <a:latin typeface="Helvetica"/>
              <a:ea typeface="+mn-ea"/>
              <a:cs typeface="Helvetica"/>
            </a:endParaRPr>
          </a:p>
          <a:p>
            <a:pPr marL="457200" indent="-457200" defTabSz="457128">
              <a:buClr>
                <a:srgbClr val="C0504D"/>
              </a:buClr>
              <a:buFont typeface="Arial"/>
              <a:buChar char="•"/>
              <a:defRPr/>
            </a:pPr>
            <a:r>
              <a:rPr lang="en-US" sz="2800" kern="1200" dirty="0" smtClean="0">
                <a:solidFill>
                  <a:srgbClr val="008000"/>
                </a:solidFill>
                <a:latin typeface="Helvetica"/>
                <a:ea typeface="+mn-ea"/>
                <a:cs typeface="Helvetica"/>
              </a:rPr>
              <a:t>Solution</a:t>
            </a:r>
            <a:r>
              <a:rPr lang="en-US" sz="2800" kern="1200" dirty="0" smtClean="0">
                <a:solidFill>
                  <a:sysClr val="windowText" lastClr="000000"/>
                </a:solidFill>
                <a:latin typeface="Helvetica"/>
                <a:ea typeface="+mn-ea"/>
                <a:cs typeface="Helvetica"/>
              </a:rPr>
              <a:t>: reserve cache ways for each lower security class</a:t>
            </a:r>
            <a:endParaRPr lang="en-US" sz="2800" kern="1200" dirty="0">
              <a:solidFill>
                <a:sysClr val="windowText" lastClr="000000"/>
              </a:solidFill>
              <a:latin typeface="Helvetica"/>
              <a:ea typeface="+mn-ea"/>
              <a:cs typeface="Helvetica"/>
            </a:endParaRPr>
          </a:p>
        </p:txBody>
      </p:sp>
      <p:sp>
        <p:nvSpPr>
          <p:cNvPr id="388" name="TextBox 387"/>
          <p:cNvSpPr txBox="1"/>
          <p:nvPr/>
        </p:nvSpPr>
        <p:spPr>
          <a:xfrm>
            <a:off x="22727187" y="30464762"/>
            <a:ext cx="26392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Helvetica Neue Light"/>
                <a:cs typeface="Helvetica Neue Light"/>
              </a:rPr>
              <a:t>H’s cache ways</a:t>
            </a:r>
            <a:endParaRPr lang="en-US" sz="2800" dirty="0">
              <a:latin typeface="Helvetica Neue Light"/>
              <a:cs typeface="Helvetica Neue Light"/>
            </a:endParaRPr>
          </a:p>
        </p:txBody>
      </p:sp>
      <p:sp>
        <p:nvSpPr>
          <p:cNvPr id="389" name="Rectangle 388"/>
          <p:cNvSpPr/>
          <p:nvPr/>
        </p:nvSpPr>
        <p:spPr>
          <a:xfrm>
            <a:off x="23022649" y="31118682"/>
            <a:ext cx="2019104" cy="1377848"/>
          </a:xfrm>
          <a:prstGeom prst="rect">
            <a:avLst/>
          </a:prstGeom>
          <a:noFill/>
          <a:ln w="19050" cmpd="sng">
            <a:solidFill>
              <a:srgbClr val="29293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Helvetica Neue Light"/>
              <a:cs typeface="Helvetica Neue Light"/>
            </a:endParaRPr>
          </a:p>
        </p:txBody>
      </p:sp>
      <p:cxnSp>
        <p:nvCxnSpPr>
          <p:cNvPr id="390" name="Straight Connector 389"/>
          <p:cNvCxnSpPr>
            <a:stCxn id="389" idx="0"/>
            <a:endCxn id="389" idx="2"/>
          </p:cNvCxnSpPr>
          <p:nvPr/>
        </p:nvCxnSpPr>
        <p:spPr>
          <a:xfrm>
            <a:off x="24032201" y="31118682"/>
            <a:ext cx="0" cy="1377848"/>
          </a:xfrm>
          <a:prstGeom prst="line">
            <a:avLst/>
          </a:prstGeom>
          <a:ln>
            <a:solidFill>
              <a:srgbClr val="292934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1" name="Straight Connector 390"/>
          <p:cNvCxnSpPr/>
          <p:nvPr/>
        </p:nvCxnSpPr>
        <p:spPr>
          <a:xfrm flipH="1">
            <a:off x="23513057" y="31106923"/>
            <a:ext cx="18242" cy="1377848"/>
          </a:xfrm>
          <a:prstGeom prst="line">
            <a:avLst/>
          </a:prstGeom>
          <a:ln>
            <a:solidFill>
              <a:srgbClr val="292934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2" name="Straight Connector 391"/>
          <p:cNvCxnSpPr/>
          <p:nvPr/>
        </p:nvCxnSpPr>
        <p:spPr>
          <a:xfrm>
            <a:off x="24532584" y="31130441"/>
            <a:ext cx="3523" cy="1366089"/>
          </a:xfrm>
          <a:prstGeom prst="line">
            <a:avLst/>
          </a:prstGeom>
          <a:ln>
            <a:solidFill>
              <a:srgbClr val="292934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93" name="TextBox 392"/>
          <p:cNvSpPr txBox="1"/>
          <p:nvPr/>
        </p:nvSpPr>
        <p:spPr>
          <a:xfrm>
            <a:off x="23079612" y="31511102"/>
            <a:ext cx="38431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Helvetica Neue Light"/>
                <a:cs typeface="Helvetica Neue Light"/>
              </a:rPr>
              <a:t>0</a:t>
            </a:r>
            <a:endParaRPr lang="en-US" sz="2800" dirty="0">
              <a:latin typeface="Helvetica Neue Light"/>
              <a:cs typeface="Helvetica Neue Light"/>
            </a:endParaRPr>
          </a:p>
        </p:txBody>
      </p:sp>
      <p:sp>
        <p:nvSpPr>
          <p:cNvPr id="394" name="TextBox 393"/>
          <p:cNvSpPr txBox="1"/>
          <p:nvPr/>
        </p:nvSpPr>
        <p:spPr>
          <a:xfrm>
            <a:off x="23609887" y="31511102"/>
            <a:ext cx="38431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latin typeface="Helvetica Neue Light"/>
                <a:cs typeface="Helvetica Neue Light"/>
              </a:rPr>
              <a:t>1</a:t>
            </a:r>
          </a:p>
        </p:txBody>
      </p:sp>
      <p:sp>
        <p:nvSpPr>
          <p:cNvPr id="395" name="TextBox 394"/>
          <p:cNvSpPr txBox="1"/>
          <p:nvPr/>
        </p:nvSpPr>
        <p:spPr>
          <a:xfrm>
            <a:off x="24086778" y="31511103"/>
            <a:ext cx="38431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latin typeface="Helvetica Neue Light"/>
                <a:cs typeface="Helvetica Neue Light"/>
              </a:rPr>
              <a:t>2</a:t>
            </a:r>
          </a:p>
        </p:txBody>
      </p:sp>
      <p:sp>
        <p:nvSpPr>
          <p:cNvPr id="396" name="TextBox 395"/>
          <p:cNvSpPr txBox="1"/>
          <p:nvPr/>
        </p:nvSpPr>
        <p:spPr>
          <a:xfrm>
            <a:off x="24607331" y="31511102"/>
            <a:ext cx="38431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latin typeface="Helvetica Neue Light"/>
                <a:cs typeface="Helvetica Neue Light"/>
              </a:rPr>
              <a:t>3</a:t>
            </a:r>
          </a:p>
        </p:txBody>
      </p:sp>
      <p:sp>
        <p:nvSpPr>
          <p:cNvPr id="398" name="TextBox 397"/>
          <p:cNvSpPr txBox="1"/>
          <p:nvPr/>
        </p:nvSpPr>
        <p:spPr>
          <a:xfrm>
            <a:off x="23269260" y="32898044"/>
            <a:ext cx="6125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Helvetica Neue Light"/>
                <a:cs typeface="Helvetica Neue Light"/>
              </a:rPr>
              <a:t>M</a:t>
            </a:r>
            <a:r>
              <a:rPr lang="en-US" sz="2800" baseline="-25000" dirty="0" smtClean="0">
                <a:latin typeface="Helvetica Neue Light"/>
                <a:cs typeface="Helvetica Neue Light"/>
              </a:rPr>
              <a:t>1</a:t>
            </a:r>
            <a:endParaRPr lang="en-US" sz="2800" dirty="0">
              <a:latin typeface="Helvetica Neue Light"/>
              <a:cs typeface="Helvetica Neue Light"/>
            </a:endParaRPr>
          </a:p>
        </p:txBody>
      </p:sp>
      <p:sp>
        <p:nvSpPr>
          <p:cNvPr id="400" name="TextBox 399"/>
          <p:cNvSpPr txBox="1"/>
          <p:nvPr/>
        </p:nvSpPr>
        <p:spPr>
          <a:xfrm>
            <a:off x="24335567" y="32886285"/>
            <a:ext cx="6125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Helvetica Neue Light"/>
                <a:cs typeface="Helvetica Neue Light"/>
              </a:rPr>
              <a:t>M</a:t>
            </a:r>
            <a:r>
              <a:rPr lang="en-US" sz="2800" baseline="-25000" dirty="0">
                <a:latin typeface="Helvetica Neue Light"/>
                <a:cs typeface="Helvetica Neue Light"/>
              </a:rPr>
              <a:t>2</a:t>
            </a:r>
            <a:endParaRPr lang="en-US" sz="2800" dirty="0">
              <a:latin typeface="Helvetica Neue Light"/>
              <a:cs typeface="Helvetica Neue Light"/>
            </a:endParaRPr>
          </a:p>
        </p:txBody>
      </p:sp>
      <p:sp>
        <p:nvSpPr>
          <p:cNvPr id="401" name="Left Brace 400"/>
          <p:cNvSpPr/>
          <p:nvPr/>
        </p:nvSpPr>
        <p:spPr>
          <a:xfrm rot="16200000">
            <a:off x="24379661" y="32186676"/>
            <a:ext cx="339418" cy="1020043"/>
          </a:xfrm>
          <a:prstGeom prst="leftBrace">
            <a:avLst/>
          </a:prstGeom>
          <a:ln w="38100" cmpd="sng">
            <a:solidFill>
              <a:schemeClr val="bg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atin typeface="Helvetica Neue Light"/>
              <a:cs typeface="Helvetica Neue Light"/>
            </a:endParaRPr>
          </a:p>
        </p:txBody>
      </p:sp>
      <p:sp>
        <p:nvSpPr>
          <p:cNvPr id="402" name="Left Brace 401"/>
          <p:cNvSpPr/>
          <p:nvPr/>
        </p:nvSpPr>
        <p:spPr>
          <a:xfrm rot="16200000">
            <a:off x="23347088" y="32183503"/>
            <a:ext cx="345764" cy="1020043"/>
          </a:xfrm>
          <a:prstGeom prst="leftBrace">
            <a:avLst/>
          </a:prstGeom>
          <a:ln w="38100" cmpd="sng">
            <a:solidFill>
              <a:schemeClr val="bg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atin typeface="Helvetica Neue Light"/>
              <a:cs typeface="Helvetica Neue Light"/>
            </a:endParaRPr>
          </a:p>
        </p:txBody>
      </p:sp>
      <p:sp>
        <p:nvSpPr>
          <p:cNvPr id="403" name="Rounded Rectangle 402"/>
          <p:cNvSpPr/>
          <p:nvPr/>
        </p:nvSpPr>
        <p:spPr>
          <a:xfrm>
            <a:off x="28727447" y="22881681"/>
            <a:ext cx="2853117" cy="2846927"/>
          </a:xfrm>
          <a:prstGeom prst="roundRect">
            <a:avLst>
              <a:gd name="adj" fmla="val 1854"/>
            </a:avLst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latin typeface="Helvetica Neue Light"/>
                <a:cs typeface="Helvetica Neue Light"/>
              </a:rPr>
              <a:t>Shared</a:t>
            </a:r>
            <a:r>
              <a:rPr lang="zh-CN" altLang="en-US" sz="2400" dirty="0" smtClean="0">
                <a:solidFill>
                  <a:schemeClr val="tx1"/>
                </a:solidFill>
                <a:latin typeface="Helvetica Neue Light"/>
                <a:cs typeface="Helvetica Neue Light"/>
              </a:rPr>
              <a:t> </a:t>
            </a:r>
            <a:r>
              <a:rPr lang="en-US" altLang="zh-CN" sz="2400" dirty="0" smtClean="0">
                <a:solidFill>
                  <a:schemeClr val="tx1"/>
                </a:solidFill>
                <a:latin typeface="Helvetica Neue Light"/>
                <a:cs typeface="Helvetica Neue Light"/>
              </a:rPr>
              <a:t>cache</a:t>
            </a:r>
            <a:endParaRPr lang="en-US" sz="2400" dirty="0">
              <a:solidFill>
                <a:schemeClr val="tx1"/>
              </a:solidFill>
              <a:latin typeface="Helvetica Neue Light"/>
              <a:cs typeface="Helvetica Neue Light"/>
            </a:endParaRPr>
          </a:p>
        </p:txBody>
      </p:sp>
      <p:sp>
        <p:nvSpPr>
          <p:cNvPr id="405" name="Rounded Rectangle 404"/>
          <p:cNvSpPr/>
          <p:nvPr/>
        </p:nvSpPr>
        <p:spPr>
          <a:xfrm>
            <a:off x="28753262" y="22896718"/>
            <a:ext cx="689428" cy="325793"/>
          </a:xfrm>
          <a:prstGeom prst="roundRect">
            <a:avLst/>
          </a:prstGeom>
          <a:solidFill>
            <a:srgbClr val="CCFFCC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Helvetica Neue Light"/>
              <a:cs typeface="Helvetica Neue Light"/>
            </a:endParaRPr>
          </a:p>
        </p:txBody>
      </p:sp>
      <p:sp>
        <p:nvSpPr>
          <p:cNvPr id="406" name="Rounded Rectangle 405"/>
          <p:cNvSpPr/>
          <p:nvPr/>
        </p:nvSpPr>
        <p:spPr>
          <a:xfrm>
            <a:off x="29466013" y="22896719"/>
            <a:ext cx="689428" cy="325793"/>
          </a:xfrm>
          <a:prstGeom prst="roundRect">
            <a:avLst/>
          </a:prstGeom>
          <a:solidFill>
            <a:srgbClr val="CCFFCC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Helvetica Neue Light"/>
              <a:cs typeface="Helvetica Neue Light"/>
            </a:endParaRPr>
          </a:p>
        </p:txBody>
      </p:sp>
      <p:sp>
        <p:nvSpPr>
          <p:cNvPr id="407" name="Rounded Rectangle 406"/>
          <p:cNvSpPr/>
          <p:nvPr/>
        </p:nvSpPr>
        <p:spPr>
          <a:xfrm>
            <a:off x="30178384" y="22896720"/>
            <a:ext cx="689428" cy="325793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Helvetica Neue Light"/>
              <a:cs typeface="Helvetica Neue Light"/>
            </a:endParaRPr>
          </a:p>
        </p:txBody>
      </p:sp>
      <p:sp>
        <p:nvSpPr>
          <p:cNvPr id="408" name="Rounded Rectangle 407"/>
          <p:cNvSpPr/>
          <p:nvPr/>
        </p:nvSpPr>
        <p:spPr>
          <a:xfrm>
            <a:off x="30891135" y="22896721"/>
            <a:ext cx="689428" cy="325793"/>
          </a:xfrm>
          <a:prstGeom prst="roundRect">
            <a:avLst/>
          </a:prstGeom>
          <a:solidFill>
            <a:srgbClr val="FFD1D2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Helvetica Neue Light"/>
              <a:cs typeface="Helvetica Neue Light"/>
            </a:endParaRPr>
          </a:p>
        </p:txBody>
      </p:sp>
      <p:sp>
        <p:nvSpPr>
          <p:cNvPr id="409" name="Rounded Rectangle 408"/>
          <p:cNvSpPr/>
          <p:nvPr/>
        </p:nvSpPr>
        <p:spPr>
          <a:xfrm>
            <a:off x="28753262" y="23257595"/>
            <a:ext cx="689428" cy="325793"/>
          </a:xfrm>
          <a:prstGeom prst="roundRect">
            <a:avLst/>
          </a:prstGeom>
          <a:solidFill>
            <a:srgbClr val="CCFFCC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Helvetica Neue Light"/>
              <a:cs typeface="Helvetica Neue Light"/>
            </a:endParaRPr>
          </a:p>
        </p:txBody>
      </p:sp>
      <p:sp>
        <p:nvSpPr>
          <p:cNvPr id="410" name="Rounded Rectangle 409"/>
          <p:cNvSpPr/>
          <p:nvPr/>
        </p:nvSpPr>
        <p:spPr>
          <a:xfrm>
            <a:off x="29466013" y="23257596"/>
            <a:ext cx="689428" cy="325793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Helvetica Neue Light"/>
              <a:cs typeface="Helvetica Neue Light"/>
            </a:endParaRPr>
          </a:p>
        </p:txBody>
      </p:sp>
      <p:sp>
        <p:nvSpPr>
          <p:cNvPr id="411" name="Rounded Rectangle 410"/>
          <p:cNvSpPr/>
          <p:nvPr/>
        </p:nvSpPr>
        <p:spPr>
          <a:xfrm>
            <a:off x="30178384" y="23257598"/>
            <a:ext cx="689428" cy="325793"/>
          </a:xfrm>
          <a:prstGeom prst="roundRect">
            <a:avLst/>
          </a:prstGeom>
          <a:solidFill>
            <a:srgbClr val="FFD1D2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Helvetica Neue Light"/>
              <a:cs typeface="Helvetica Neue Light"/>
            </a:endParaRPr>
          </a:p>
        </p:txBody>
      </p:sp>
      <p:sp>
        <p:nvSpPr>
          <p:cNvPr id="412" name="Rounded Rectangle 411"/>
          <p:cNvSpPr/>
          <p:nvPr/>
        </p:nvSpPr>
        <p:spPr>
          <a:xfrm>
            <a:off x="30891135" y="23257599"/>
            <a:ext cx="689428" cy="325793"/>
          </a:xfrm>
          <a:prstGeom prst="roundRect">
            <a:avLst/>
          </a:prstGeom>
          <a:solidFill>
            <a:srgbClr val="FFD1D2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Helvetica Neue Light"/>
              <a:cs typeface="Helvetica Neue Light"/>
            </a:endParaRPr>
          </a:p>
        </p:txBody>
      </p:sp>
      <p:sp>
        <p:nvSpPr>
          <p:cNvPr id="413" name="Rounded Rectangle 412"/>
          <p:cNvSpPr/>
          <p:nvPr/>
        </p:nvSpPr>
        <p:spPr>
          <a:xfrm>
            <a:off x="28753262" y="23618478"/>
            <a:ext cx="689428" cy="325793"/>
          </a:xfrm>
          <a:prstGeom prst="roundRect">
            <a:avLst/>
          </a:prstGeom>
          <a:solidFill>
            <a:srgbClr val="CCFFCC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Helvetica Neue Light"/>
              <a:cs typeface="Helvetica Neue Light"/>
            </a:endParaRPr>
          </a:p>
        </p:txBody>
      </p:sp>
      <p:sp>
        <p:nvSpPr>
          <p:cNvPr id="414" name="Rounded Rectangle 413"/>
          <p:cNvSpPr/>
          <p:nvPr/>
        </p:nvSpPr>
        <p:spPr>
          <a:xfrm>
            <a:off x="29466013" y="23618479"/>
            <a:ext cx="689428" cy="325793"/>
          </a:xfrm>
          <a:prstGeom prst="roundRect">
            <a:avLst/>
          </a:prstGeom>
          <a:solidFill>
            <a:srgbClr val="CCFFCC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Helvetica Neue Light"/>
              <a:cs typeface="Helvetica Neue Light"/>
            </a:endParaRPr>
          </a:p>
        </p:txBody>
      </p:sp>
      <p:sp>
        <p:nvSpPr>
          <p:cNvPr id="415" name="Rounded Rectangle 414"/>
          <p:cNvSpPr/>
          <p:nvPr/>
        </p:nvSpPr>
        <p:spPr>
          <a:xfrm>
            <a:off x="30178384" y="23618480"/>
            <a:ext cx="689428" cy="325793"/>
          </a:xfrm>
          <a:prstGeom prst="roundRect">
            <a:avLst/>
          </a:prstGeom>
          <a:solidFill>
            <a:srgbClr val="FFD1D2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Helvetica Neue Light"/>
              <a:cs typeface="Helvetica Neue Light"/>
            </a:endParaRPr>
          </a:p>
        </p:txBody>
      </p:sp>
      <p:sp>
        <p:nvSpPr>
          <p:cNvPr id="416" name="Rounded Rectangle 415"/>
          <p:cNvSpPr/>
          <p:nvPr/>
        </p:nvSpPr>
        <p:spPr>
          <a:xfrm>
            <a:off x="30891135" y="23618481"/>
            <a:ext cx="689428" cy="325793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Helvetica Neue Light"/>
              <a:cs typeface="Helvetica Neue Light"/>
            </a:endParaRPr>
          </a:p>
        </p:txBody>
      </p:sp>
      <p:sp>
        <p:nvSpPr>
          <p:cNvPr id="417" name="Rounded Rectangle 416"/>
          <p:cNvSpPr/>
          <p:nvPr/>
        </p:nvSpPr>
        <p:spPr>
          <a:xfrm>
            <a:off x="28738920" y="24681053"/>
            <a:ext cx="689428" cy="325793"/>
          </a:xfrm>
          <a:prstGeom prst="roundRect">
            <a:avLst/>
          </a:prstGeom>
          <a:solidFill>
            <a:srgbClr val="CCFFCC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Helvetica Neue Light"/>
              <a:cs typeface="Helvetica Neue Light"/>
            </a:endParaRPr>
          </a:p>
        </p:txBody>
      </p:sp>
      <p:sp>
        <p:nvSpPr>
          <p:cNvPr id="418" name="Rounded Rectangle 417"/>
          <p:cNvSpPr/>
          <p:nvPr/>
        </p:nvSpPr>
        <p:spPr>
          <a:xfrm>
            <a:off x="29451671" y="24681054"/>
            <a:ext cx="689428" cy="325793"/>
          </a:xfrm>
          <a:prstGeom prst="roundRect">
            <a:avLst/>
          </a:prstGeom>
          <a:solidFill>
            <a:srgbClr val="CCFFCC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Helvetica Neue Light"/>
              <a:cs typeface="Helvetica Neue Light"/>
            </a:endParaRPr>
          </a:p>
        </p:txBody>
      </p:sp>
      <p:sp>
        <p:nvSpPr>
          <p:cNvPr id="419" name="Rounded Rectangle 418"/>
          <p:cNvSpPr/>
          <p:nvPr/>
        </p:nvSpPr>
        <p:spPr>
          <a:xfrm>
            <a:off x="30164043" y="24681055"/>
            <a:ext cx="689428" cy="325793"/>
          </a:xfrm>
          <a:prstGeom prst="roundRect">
            <a:avLst/>
          </a:prstGeom>
          <a:solidFill>
            <a:srgbClr val="FFD1D2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Helvetica Neue Light"/>
              <a:cs typeface="Helvetica Neue Light"/>
            </a:endParaRPr>
          </a:p>
        </p:txBody>
      </p:sp>
      <p:sp>
        <p:nvSpPr>
          <p:cNvPr id="420" name="Rounded Rectangle 419"/>
          <p:cNvSpPr/>
          <p:nvPr/>
        </p:nvSpPr>
        <p:spPr>
          <a:xfrm>
            <a:off x="30876794" y="24681056"/>
            <a:ext cx="689428" cy="325793"/>
          </a:xfrm>
          <a:prstGeom prst="roundRect">
            <a:avLst/>
          </a:prstGeom>
          <a:solidFill>
            <a:srgbClr val="FFD1D2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Helvetica Neue Light"/>
              <a:cs typeface="Helvetica Neue Light"/>
            </a:endParaRPr>
          </a:p>
        </p:txBody>
      </p:sp>
      <p:sp>
        <p:nvSpPr>
          <p:cNvPr id="421" name="Rounded Rectangle 420"/>
          <p:cNvSpPr/>
          <p:nvPr/>
        </p:nvSpPr>
        <p:spPr>
          <a:xfrm>
            <a:off x="28738920" y="25041931"/>
            <a:ext cx="689428" cy="325793"/>
          </a:xfrm>
          <a:prstGeom prst="roundRect">
            <a:avLst/>
          </a:prstGeom>
          <a:solidFill>
            <a:srgbClr val="CCFFCC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Helvetica Neue Light"/>
              <a:cs typeface="Helvetica Neue Light"/>
            </a:endParaRPr>
          </a:p>
        </p:txBody>
      </p:sp>
      <p:sp>
        <p:nvSpPr>
          <p:cNvPr id="422" name="Rounded Rectangle 421"/>
          <p:cNvSpPr/>
          <p:nvPr/>
        </p:nvSpPr>
        <p:spPr>
          <a:xfrm>
            <a:off x="29451671" y="25041932"/>
            <a:ext cx="689428" cy="325793"/>
          </a:xfrm>
          <a:prstGeom prst="roundRect">
            <a:avLst/>
          </a:prstGeom>
          <a:solidFill>
            <a:srgbClr val="CCFFCC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Helvetica Neue Light"/>
              <a:cs typeface="Helvetica Neue Light"/>
            </a:endParaRPr>
          </a:p>
        </p:txBody>
      </p:sp>
      <p:sp>
        <p:nvSpPr>
          <p:cNvPr id="423" name="Rounded Rectangle 422"/>
          <p:cNvSpPr/>
          <p:nvPr/>
        </p:nvSpPr>
        <p:spPr>
          <a:xfrm>
            <a:off x="30164043" y="25041933"/>
            <a:ext cx="689428" cy="325793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Helvetica Neue Light"/>
              <a:cs typeface="Helvetica Neue Light"/>
            </a:endParaRPr>
          </a:p>
        </p:txBody>
      </p:sp>
      <p:sp>
        <p:nvSpPr>
          <p:cNvPr id="424" name="Rounded Rectangle 423"/>
          <p:cNvSpPr/>
          <p:nvPr/>
        </p:nvSpPr>
        <p:spPr>
          <a:xfrm>
            <a:off x="30876794" y="25041934"/>
            <a:ext cx="689428" cy="325793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Helvetica Neue Light"/>
              <a:cs typeface="Helvetica Neue Light"/>
            </a:endParaRPr>
          </a:p>
        </p:txBody>
      </p:sp>
      <p:sp>
        <p:nvSpPr>
          <p:cNvPr id="425" name="Rounded Rectangle 424"/>
          <p:cNvSpPr/>
          <p:nvPr/>
        </p:nvSpPr>
        <p:spPr>
          <a:xfrm>
            <a:off x="28738920" y="25402813"/>
            <a:ext cx="689428" cy="325793"/>
          </a:xfrm>
          <a:prstGeom prst="roundRect">
            <a:avLst/>
          </a:prstGeom>
          <a:solidFill>
            <a:srgbClr val="CCFFCC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Helvetica Neue Light"/>
              <a:cs typeface="Helvetica Neue Light"/>
            </a:endParaRPr>
          </a:p>
        </p:txBody>
      </p:sp>
      <p:sp>
        <p:nvSpPr>
          <p:cNvPr id="426" name="Rounded Rectangle 425"/>
          <p:cNvSpPr/>
          <p:nvPr/>
        </p:nvSpPr>
        <p:spPr>
          <a:xfrm>
            <a:off x="29451671" y="25402814"/>
            <a:ext cx="689428" cy="325793"/>
          </a:xfrm>
          <a:prstGeom prst="roundRect">
            <a:avLst/>
          </a:prstGeom>
          <a:solidFill>
            <a:srgbClr val="CCFFCC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Helvetica Neue Light"/>
              <a:cs typeface="Helvetica Neue Light"/>
            </a:endParaRPr>
          </a:p>
        </p:txBody>
      </p:sp>
      <p:sp>
        <p:nvSpPr>
          <p:cNvPr id="427" name="Rounded Rectangle 426"/>
          <p:cNvSpPr/>
          <p:nvPr/>
        </p:nvSpPr>
        <p:spPr>
          <a:xfrm>
            <a:off x="30164043" y="25402815"/>
            <a:ext cx="689428" cy="325793"/>
          </a:xfrm>
          <a:prstGeom prst="roundRect">
            <a:avLst/>
          </a:prstGeom>
          <a:solidFill>
            <a:srgbClr val="FFD1D2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Helvetica Neue Light"/>
              <a:cs typeface="Helvetica Neue Light"/>
            </a:endParaRPr>
          </a:p>
        </p:txBody>
      </p:sp>
      <p:sp>
        <p:nvSpPr>
          <p:cNvPr id="428" name="Rounded Rectangle 427"/>
          <p:cNvSpPr/>
          <p:nvPr/>
        </p:nvSpPr>
        <p:spPr>
          <a:xfrm>
            <a:off x="30876794" y="25402816"/>
            <a:ext cx="689428" cy="325793"/>
          </a:xfrm>
          <a:prstGeom prst="roundRect">
            <a:avLst/>
          </a:prstGeom>
          <a:solidFill>
            <a:srgbClr val="FFD1D2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Helvetica Neue Light"/>
              <a:cs typeface="Helvetica Neue Light"/>
            </a:endParaRPr>
          </a:p>
        </p:txBody>
      </p:sp>
      <p:sp>
        <p:nvSpPr>
          <p:cNvPr id="429" name="Rounded Rectangle 428"/>
          <p:cNvSpPr/>
          <p:nvPr/>
        </p:nvSpPr>
        <p:spPr>
          <a:xfrm>
            <a:off x="29451671" y="23257595"/>
            <a:ext cx="689428" cy="325793"/>
          </a:xfrm>
          <a:prstGeom prst="roundRect">
            <a:avLst/>
          </a:prstGeom>
          <a:solidFill>
            <a:srgbClr val="CCFFCC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Helvetica Neue Light"/>
              <a:cs typeface="Helvetica Neue Light"/>
            </a:endParaRPr>
          </a:p>
        </p:txBody>
      </p:sp>
      <p:sp>
        <p:nvSpPr>
          <p:cNvPr id="430" name="Rounded Rectangle 429"/>
          <p:cNvSpPr/>
          <p:nvPr/>
        </p:nvSpPr>
        <p:spPr>
          <a:xfrm>
            <a:off x="30876794" y="25041934"/>
            <a:ext cx="689428" cy="325793"/>
          </a:xfrm>
          <a:prstGeom prst="roundRect">
            <a:avLst/>
          </a:prstGeom>
          <a:solidFill>
            <a:srgbClr val="FFD1D2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Helvetica Neue Light"/>
              <a:cs typeface="Helvetica Neue Light"/>
            </a:endParaRPr>
          </a:p>
        </p:txBody>
      </p:sp>
      <p:sp>
        <p:nvSpPr>
          <p:cNvPr id="431" name="Rounded Rectangle 430"/>
          <p:cNvSpPr/>
          <p:nvPr/>
        </p:nvSpPr>
        <p:spPr>
          <a:xfrm>
            <a:off x="30891135" y="23618481"/>
            <a:ext cx="689428" cy="325793"/>
          </a:xfrm>
          <a:prstGeom prst="roundRect">
            <a:avLst/>
          </a:prstGeom>
          <a:solidFill>
            <a:srgbClr val="FFD1D2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Helvetica Neue Light"/>
              <a:cs typeface="Helvetica Neue Light"/>
            </a:endParaRPr>
          </a:p>
        </p:txBody>
      </p:sp>
      <p:sp>
        <p:nvSpPr>
          <p:cNvPr id="432" name="Rounded Rectangle 431"/>
          <p:cNvSpPr/>
          <p:nvPr/>
        </p:nvSpPr>
        <p:spPr>
          <a:xfrm>
            <a:off x="30164043" y="25041931"/>
            <a:ext cx="689428" cy="325793"/>
          </a:xfrm>
          <a:prstGeom prst="roundRect">
            <a:avLst/>
          </a:prstGeom>
          <a:solidFill>
            <a:srgbClr val="FFD1D2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Helvetica Neue Light"/>
              <a:cs typeface="Helvetica Neue Light"/>
            </a:endParaRPr>
          </a:p>
        </p:txBody>
      </p:sp>
      <p:sp>
        <p:nvSpPr>
          <p:cNvPr id="433" name="Rounded Rectangle 432"/>
          <p:cNvSpPr/>
          <p:nvPr/>
        </p:nvSpPr>
        <p:spPr>
          <a:xfrm>
            <a:off x="30187366" y="22896721"/>
            <a:ext cx="689428" cy="325793"/>
          </a:xfrm>
          <a:prstGeom prst="roundRect">
            <a:avLst/>
          </a:prstGeom>
          <a:solidFill>
            <a:srgbClr val="FFD1D2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Helvetica Neue Light"/>
              <a:cs typeface="Helvetica Neue Light"/>
            </a:endParaRPr>
          </a:p>
        </p:txBody>
      </p:sp>
      <p:cxnSp>
        <p:nvCxnSpPr>
          <p:cNvPr id="434" name="Straight Connector 433"/>
          <p:cNvCxnSpPr/>
          <p:nvPr/>
        </p:nvCxnSpPr>
        <p:spPr>
          <a:xfrm>
            <a:off x="30164046" y="22606594"/>
            <a:ext cx="4187" cy="3486627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35" name="Rounded Rectangle 434"/>
          <p:cNvSpPr/>
          <p:nvPr/>
        </p:nvSpPr>
        <p:spPr>
          <a:xfrm>
            <a:off x="28715217" y="26979224"/>
            <a:ext cx="2853117" cy="2846927"/>
          </a:xfrm>
          <a:prstGeom prst="roundRect">
            <a:avLst>
              <a:gd name="adj" fmla="val 1854"/>
            </a:avLst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latin typeface="Helvetica Neue Light"/>
                <a:cs typeface="Helvetica Neue Light"/>
              </a:rPr>
              <a:t>Shared</a:t>
            </a:r>
            <a:r>
              <a:rPr lang="zh-CN" altLang="en-US" sz="2400" dirty="0" smtClean="0">
                <a:solidFill>
                  <a:schemeClr val="tx1"/>
                </a:solidFill>
                <a:latin typeface="Helvetica Neue Light"/>
                <a:cs typeface="Helvetica Neue Light"/>
              </a:rPr>
              <a:t> </a:t>
            </a:r>
            <a:r>
              <a:rPr lang="en-US" altLang="zh-CN" sz="2400" dirty="0" smtClean="0">
                <a:solidFill>
                  <a:schemeClr val="tx1"/>
                </a:solidFill>
                <a:latin typeface="Helvetica Neue Light"/>
                <a:cs typeface="Helvetica Neue Light"/>
              </a:rPr>
              <a:t>cache</a:t>
            </a:r>
            <a:endParaRPr lang="en-US" sz="2400" dirty="0">
              <a:solidFill>
                <a:schemeClr val="tx1"/>
              </a:solidFill>
              <a:latin typeface="Helvetica Neue Light"/>
              <a:cs typeface="Helvetica Neue Light"/>
            </a:endParaRPr>
          </a:p>
        </p:txBody>
      </p:sp>
      <p:sp>
        <p:nvSpPr>
          <p:cNvPr id="436" name="Rounded Rectangle 435"/>
          <p:cNvSpPr/>
          <p:nvPr/>
        </p:nvSpPr>
        <p:spPr>
          <a:xfrm>
            <a:off x="28741032" y="26994261"/>
            <a:ext cx="689428" cy="325793"/>
          </a:xfrm>
          <a:prstGeom prst="roundRect">
            <a:avLst/>
          </a:prstGeom>
          <a:solidFill>
            <a:srgbClr val="CCFFCC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Helvetica Neue Light"/>
              <a:cs typeface="Helvetica Neue Light"/>
            </a:endParaRPr>
          </a:p>
        </p:txBody>
      </p:sp>
      <p:sp>
        <p:nvSpPr>
          <p:cNvPr id="437" name="Rounded Rectangle 436"/>
          <p:cNvSpPr/>
          <p:nvPr/>
        </p:nvSpPr>
        <p:spPr>
          <a:xfrm>
            <a:off x="29453783" y="26994262"/>
            <a:ext cx="689428" cy="325793"/>
          </a:xfrm>
          <a:prstGeom prst="roundRect">
            <a:avLst/>
          </a:prstGeom>
          <a:solidFill>
            <a:srgbClr val="CCFFCC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Helvetica Neue Light"/>
              <a:cs typeface="Helvetica Neue Light"/>
            </a:endParaRPr>
          </a:p>
        </p:txBody>
      </p:sp>
      <p:sp>
        <p:nvSpPr>
          <p:cNvPr id="438" name="Rounded Rectangle 437"/>
          <p:cNvSpPr/>
          <p:nvPr/>
        </p:nvSpPr>
        <p:spPr>
          <a:xfrm>
            <a:off x="30166154" y="26994263"/>
            <a:ext cx="689428" cy="325793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Helvetica Neue Light"/>
              <a:cs typeface="Helvetica Neue Light"/>
            </a:endParaRPr>
          </a:p>
        </p:txBody>
      </p:sp>
      <p:sp>
        <p:nvSpPr>
          <p:cNvPr id="439" name="Rounded Rectangle 438"/>
          <p:cNvSpPr/>
          <p:nvPr/>
        </p:nvSpPr>
        <p:spPr>
          <a:xfrm>
            <a:off x="30878905" y="26994264"/>
            <a:ext cx="689428" cy="325793"/>
          </a:xfrm>
          <a:prstGeom prst="roundRect">
            <a:avLst/>
          </a:prstGeom>
          <a:solidFill>
            <a:srgbClr val="FFD1D2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Helvetica Neue Light"/>
              <a:cs typeface="Helvetica Neue Light"/>
            </a:endParaRPr>
          </a:p>
        </p:txBody>
      </p:sp>
      <p:sp>
        <p:nvSpPr>
          <p:cNvPr id="440" name="Rounded Rectangle 439"/>
          <p:cNvSpPr/>
          <p:nvPr/>
        </p:nvSpPr>
        <p:spPr>
          <a:xfrm>
            <a:off x="28741032" y="27355138"/>
            <a:ext cx="689428" cy="325793"/>
          </a:xfrm>
          <a:prstGeom prst="roundRect">
            <a:avLst/>
          </a:prstGeom>
          <a:solidFill>
            <a:srgbClr val="CCFFCC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Helvetica Neue Light"/>
              <a:cs typeface="Helvetica Neue Light"/>
            </a:endParaRPr>
          </a:p>
        </p:txBody>
      </p:sp>
      <p:sp>
        <p:nvSpPr>
          <p:cNvPr id="441" name="Rounded Rectangle 440"/>
          <p:cNvSpPr/>
          <p:nvPr/>
        </p:nvSpPr>
        <p:spPr>
          <a:xfrm>
            <a:off x="29453783" y="27355139"/>
            <a:ext cx="689428" cy="325793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Helvetica Neue Light"/>
              <a:cs typeface="Helvetica Neue Light"/>
            </a:endParaRPr>
          </a:p>
        </p:txBody>
      </p:sp>
      <p:sp>
        <p:nvSpPr>
          <p:cNvPr id="442" name="Rounded Rectangle 441"/>
          <p:cNvSpPr/>
          <p:nvPr/>
        </p:nvSpPr>
        <p:spPr>
          <a:xfrm>
            <a:off x="30166154" y="27355141"/>
            <a:ext cx="689428" cy="325793"/>
          </a:xfrm>
          <a:prstGeom prst="roundRect">
            <a:avLst/>
          </a:prstGeom>
          <a:solidFill>
            <a:srgbClr val="FFD1D2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Helvetica Neue Light"/>
              <a:cs typeface="Helvetica Neue Light"/>
            </a:endParaRPr>
          </a:p>
        </p:txBody>
      </p:sp>
      <p:sp>
        <p:nvSpPr>
          <p:cNvPr id="443" name="Rounded Rectangle 442"/>
          <p:cNvSpPr/>
          <p:nvPr/>
        </p:nvSpPr>
        <p:spPr>
          <a:xfrm>
            <a:off x="30878905" y="27355142"/>
            <a:ext cx="689428" cy="325793"/>
          </a:xfrm>
          <a:prstGeom prst="roundRect">
            <a:avLst/>
          </a:prstGeom>
          <a:solidFill>
            <a:srgbClr val="FFD1D2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Helvetica Neue Light"/>
              <a:cs typeface="Helvetica Neue Light"/>
            </a:endParaRPr>
          </a:p>
        </p:txBody>
      </p:sp>
      <p:sp>
        <p:nvSpPr>
          <p:cNvPr id="444" name="Rounded Rectangle 443"/>
          <p:cNvSpPr/>
          <p:nvPr/>
        </p:nvSpPr>
        <p:spPr>
          <a:xfrm>
            <a:off x="28741032" y="27716021"/>
            <a:ext cx="689428" cy="325793"/>
          </a:xfrm>
          <a:prstGeom prst="roundRect">
            <a:avLst/>
          </a:prstGeom>
          <a:solidFill>
            <a:srgbClr val="CCFFCC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Helvetica Neue Light"/>
              <a:cs typeface="Helvetica Neue Light"/>
            </a:endParaRPr>
          </a:p>
        </p:txBody>
      </p:sp>
      <p:sp>
        <p:nvSpPr>
          <p:cNvPr id="445" name="Rounded Rectangle 444"/>
          <p:cNvSpPr/>
          <p:nvPr/>
        </p:nvSpPr>
        <p:spPr>
          <a:xfrm>
            <a:off x="29453783" y="27716022"/>
            <a:ext cx="689428" cy="325793"/>
          </a:xfrm>
          <a:prstGeom prst="roundRect">
            <a:avLst/>
          </a:prstGeom>
          <a:solidFill>
            <a:srgbClr val="CCFFCC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Helvetica Neue Light"/>
              <a:cs typeface="Helvetica Neue Light"/>
            </a:endParaRPr>
          </a:p>
        </p:txBody>
      </p:sp>
      <p:sp>
        <p:nvSpPr>
          <p:cNvPr id="446" name="Rounded Rectangle 445"/>
          <p:cNvSpPr/>
          <p:nvPr/>
        </p:nvSpPr>
        <p:spPr>
          <a:xfrm>
            <a:off x="30166154" y="27716023"/>
            <a:ext cx="689428" cy="325793"/>
          </a:xfrm>
          <a:prstGeom prst="roundRect">
            <a:avLst/>
          </a:prstGeom>
          <a:solidFill>
            <a:srgbClr val="FFFFFF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Helvetica Neue Light"/>
              <a:cs typeface="Helvetica Neue Light"/>
            </a:endParaRPr>
          </a:p>
        </p:txBody>
      </p:sp>
      <p:sp>
        <p:nvSpPr>
          <p:cNvPr id="447" name="Rounded Rectangle 446"/>
          <p:cNvSpPr/>
          <p:nvPr/>
        </p:nvSpPr>
        <p:spPr>
          <a:xfrm>
            <a:off x="30878905" y="27716024"/>
            <a:ext cx="689428" cy="325793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Helvetica Neue Light"/>
              <a:cs typeface="Helvetica Neue Light"/>
            </a:endParaRPr>
          </a:p>
        </p:txBody>
      </p:sp>
      <p:sp>
        <p:nvSpPr>
          <p:cNvPr id="448" name="Rounded Rectangle 447"/>
          <p:cNvSpPr/>
          <p:nvPr/>
        </p:nvSpPr>
        <p:spPr>
          <a:xfrm>
            <a:off x="28726690" y="28778596"/>
            <a:ext cx="689428" cy="325793"/>
          </a:xfrm>
          <a:prstGeom prst="roundRect">
            <a:avLst/>
          </a:prstGeom>
          <a:solidFill>
            <a:srgbClr val="CCFFCC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Helvetica Neue Light"/>
              <a:cs typeface="Helvetica Neue Light"/>
            </a:endParaRPr>
          </a:p>
        </p:txBody>
      </p:sp>
      <p:sp>
        <p:nvSpPr>
          <p:cNvPr id="449" name="Rounded Rectangle 448"/>
          <p:cNvSpPr/>
          <p:nvPr/>
        </p:nvSpPr>
        <p:spPr>
          <a:xfrm>
            <a:off x="29439441" y="28778597"/>
            <a:ext cx="689428" cy="325793"/>
          </a:xfrm>
          <a:prstGeom prst="roundRect">
            <a:avLst/>
          </a:prstGeom>
          <a:solidFill>
            <a:srgbClr val="CCFFCC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Helvetica Neue Light"/>
              <a:cs typeface="Helvetica Neue Light"/>
            </a:endParaRPr>
          </a:p>
        </p:txBody>
      </p:sp>
      <p:sp>
        <p:nvSpPr>
          <p:cNvPr id="450" name="Rounded Rectangle 449"/>
          <p:cNvSpPr/>
          <p:nvPr/>
        </p:nvSpPr>
        <p:spPr>
          <a:xfrm>
            <a:off x="30151813" y="28778598"/>
            <a:ext cx="689428" cy="325793"/>
          </a:xfrm>
          <a:prstGeom prst="roundRect">
            <a:avLst/>
          </a:prstGeom>
          <a:solidFill>
            <a:srgbClr val="FFD1D2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Helvetica Neue Light"/>
              <a:cs typeface="Helvetica Neue Light"/>
            </a:endParaRPr>
          </a:p>
        </p:txBody>
      </p:sp>
      <p:sp>
        <p:nvSpPr>
          <p:cNvPr id="451" name="Rounded Rectangle 450"/>
          <p:cNvSpPr/>
          <p:nvPr/>
        </p:nvSpPr>
        <p:spPr>
          <a:xfrm>
            <a:off x="30864564" y="28778599"/>
            <a:ext cx="689428" cy="325793"/>
          </a:xfrm>
          <a:prstGeom prst="roundRect">
            <a:avLst/>
          </a:prstGeom>
          <a:solidFill>
            <a:srgbClr val="FFD1D2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Helvetica Neue Light"/>
              <a:cs typeface="Helvetica Neue Light"/>
            </a:endParaRPr>
          </a:p>
        </p:txBody>
      </p:sp>
      <p:sp>
        <p:nvSpPr>
          <p:cNvPr id="452" name="Rounded Rectangle 451"/>
          <p:cNvSpPr/>
          <p:nvPr/>
        </p:nvSpPr>
        <p:spPr>
          <a:xfrm>
            <a:off x="28726690" y="29139474"/>
            <a:ext cx="689428" cy="325793"/>
          </a:xfrm>
          <a:prstGeom prst="roundRect">
            <a:avLst/>
          </a:prstGeom>
          <a:solidFill>
            <a:srgbClr val="CCFFCC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Helvetica Neue Light"/>
              <a:cs typeface="Helvetica Neue Light"/>
            </a:endParaRPr>
          </a:p>
        </p:txBody>
      </p:sp>
      <p:sp>
        <p:nvSpPr>
          <p:cNvPr id="453" name="Rounded Rectangle 452"/>
          <p:cNvSpPr/>
          <p:nvPr/>
        </p:nvSpPr>
        <p:spPr>
          <a:xfrm>
            <a:off x="29439441" y="29139475"/>
            <a:ext cx="689428" cy="325793"/>
          </a:xfrm>
          <a:prstGeom prst="roundRect">
            <a:avLst/>
          </a:prstGeom>
          <a:solidFill>
            <a:srgbClr val="CCFFCC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Helvetica Neue Light"/>
              <a:cs typeface="Helvetica Neue Light"/>
            </a:endParaRPr>
          </a:p>
        </p:txBody>
      </p:sp>
      <p:sp>
        <p:nvSpPr>
          <p:cNvPr id="454" name="Rounded Rectangle 453"/>
          <p:cNvSpPr/>
          <p:nvPr/>
        </p:nvSpPr>
        <p:spPr>
          <a:xfrm>
            <a:off x="30151813" y="29139476"/>
            <a:ext cx="689428" cy="325793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Helvetica Neue Light"/>
              <a:cs typeface="Helvetica Neue Light"/>
            </a:endParaRPr>
          </a:p>
        </p:txBody>
      </p:sp>
      <p:sp>
        <p:nvSpPr>
          <p:cNvPr id="455" name="Rounded Rectangle 454"/>
          <p:cNvSpPr/>
          <p:nvPr/>
        </p:nvSpPr>
        <p:spPr>
          <a:xfrm>
            <a:off x="30864564" y="29139477"/>
            <a:ext cx="689428" cy="325793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Helvetica Neue Light"/>
              <a:cs typeface="Helvetica Neue Light"/>
            </a:endParaRPr>
          </a:p>
        </p:txBody>
      </p:sp>
      <p:sp>
        <p:nvSpPr>
          <p:cNvPr id="456" name="Rounded Rectangle 455"/>
          <p:cNvSpPr/>
          <p:nvPr/>
        </p:nvSpPr>
        <p:spPr>
          <a:xfrm>
            <a:off x="28726690" y="29500356"/>
            <a:ext cx="689428" cy="325793"/>
          </a:xfrm>
          <a:prstGeom prst="roundRect">
            <a:avLst/>
          </a:prstGeom>
          <a:solidFill>
            <a:srgbClr val="CCFFCC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Helvetica Neue Light"/>
              <a:cs typeface="Helvetica Neue Light"/>
            </a:endParaRPr>
          </a:p>
        </p:txBody>
      </p:sp>
      <p:sp>
        <p:nvSpPr>
          <p:cNvPr id="457" name="Rounded Rectangle 456"/>
          <p:cNvSpPr/>
          <p:nvPr/>
        </p:nvSpPr>
        <p:spPr>
          <a:xfrm>
            <a:off x="29439441" y="29500357"/>
            <a:ext cx="689428" cy="325793"/>
          </a:xfrm>
          <a:prstGeom prst="roundRect">
            <a:avLst/>
          </a:prstGeom>
          <a:solidFill>
            <a:srgbClr val="CCFFCC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Helvetica Neue Light"/>
              <a:cs typeface="Helvetica Neue Light"/>
            </a:endParaRPr>
          </a:p>
        </p:txBody>
      </p:sp>
      <p:sp>
        <p:nvSpPr>
          <p:cNvPr id="458" name="Rounded Rectangle 457"/>
          <p:cNvSpPr/>
          <p:nvPr/>
        </p:nvSpPr>
        <p:spPr>
          <a:xfrm>
            <a:off x="30151813" y="29500358"/>
            <a:ext cx="689428" cy="325793"/>
          </a:xfrm>
          <a:prstGeom prst="roundRect">
            <a:avLst/>
          </a:prstGeom>
          <a:solidFill>
            <a:srgbClr val="FFD1D2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Helvetica Neue Light"/>
              <a:cs typeface="Helvetica Neue Light"/>
            </a:endParaRPr>
          </a:p>
        </p:txBody>
      </p:sp>
      <p:sp>
        <p:nvSpPr>
          <p:cNvPr id="459" name="Rounded Rectangle 458"/>
          <p:cNvSpPr/>
          <p:nvPr/>
        </p:nvSpPr>
        <p:spPr>
          <a:xfrm>
            <a:off x="30864564" y="29500359"/>
            <a:ext cx="689428" cy="325793"/>
          </a:xfrm>
          <a:prstGeom prst="roundRect">
            <a:avLst/>
          </a:prstGeom>
          <a:solidFill>
            <a:srgbClr val="FFD1D2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Helvetica Neue Light"/>
              <a:cs typeface="Helvetica Neue Light"/>
            </a:endParaRPr>
          </a:p>
        </p:txBody>
      </p:sp>
      <p:sp>
        <p:nvSpPr>
          <p:cNvPr id="460" name="Rounded Rectangle 459"/>
          <p:cNvSpPr/>
          <p:nvPr/>
        </p:nvSpPr>
        <p:spPr>
          <a:xfrm>
            <a:off x="29439441" y="27355138"/>
            <a:ext cx="689428" cy="325793"/>
          </a:xfrm>
          <a:prstGeom prst="roundRect">
            <a:avLst/>
          </a:prstGeom>
          <a:solidFill>
            <a:srgbClr val="CCFFCC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Helvetica Neue Light"/>
              <a:cs typeface="Helvetica Neue Light"/>
            </a:endParaRPr>
          </a:p>
        </p:txBody>
      </p:sp>
      <p:sp>
        <p:nvSpPr>
          <p:cNvPr id="461" name="Rounded Rectangle 460"/>
          <p:cNvSpPr/>
          <p:nvPr/>
        </p:nvSpPr>
        <p:spPr>
          <a:xfrm>
            <a:off x="30864564" y="29139477"/>
            <a:ext cx="689428" cy="325793"/>
          </a:xfrm>
          <a:prstGeom prst="roundRect">
            <a:avLst/>
          </a:prstGeom>
          <a:solidFill>
            <a:srgbClr val="FFD1D2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Helvetica Neue Light"/>
              <a:cs typeface="Helvetica Neue Light"/>
            </a:endParaRPr>
          </a:p>
        </p:txBody>
      </p:sp>
      <p:sp>
        <p:nvSpPr>
          <p:cNvPr id="462" name="Rounded Rectangle 461"/>
          <p:cNvSpPr/>
          <p:nvPr/>
        </p:nvSpPr>
        <p:spPr>
          <a:xfrm>
            <a:off x="30878905" y="27716024"/>
            <a:ext cx="689428" cy="325793"/>
          </a:xfrm>
          <a:prstGeom prst="roundRect">
            <a:avLst/>
          </a:prstGeom>
          <a:solidFill>
            <a:srgbClr val="FFD1D2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Helvetica Neue Light"/>
              <a:cs typeface="Helvetica Neue Light"/>
            </a:endParaRPr>
          </a:p>
        </p:txBody>
      </p:sp>
      <p:sp>
        <p:nvSpPr>
          <p:cNvPr id="463" name="Rounded Rectangle 462"/>
          <p:cNvSpPr/>
          <p:nvPr/>
        </p:nvSpPr>
        <p:spPr>
          <a:xfrm>
            <a:off x="30151813" y="29139474"/>
            <a:ext cx="689428" cy="325793"/>
          </a:xfrm>
          <a:prstGeom prst="roundRect">
            <a:avLst/>
          </a:prstGeom>
          <a:solidFill>
            <a:srgbClr val="FFFFFF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Helvetica Neue Light"/>
              <a:cs typeface="Helvetica Neue Light"/>
            </a:endParaRPr>
          </a:p>
        </p:txBody>
      </p:sp>
      <p:sp>
        <p:nvSpPr>
          <p:cNvPr id="464" name="Rounded Rectangle 463"/>
          <p:cNvSpPr/>
          <p:nvPr/>
        </p:nvSpPr>
        <p:spPr>
          <a:xfrm>
            <a:off x="30175136" y="26994264"/>
            <a:ext cx="689428" cy="325793"/>
          </a:xfrm>
          <a:prstGeom prst="roundRect">
            <a:avLst/>
          </a:prstGeom>
          <a:solidFill>
            <a:srgbClr val="FFFFFF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Helvetica Neue Light"/>
              <a:cs typeface="Helvetica Neue Light"/>
            </a:endParaRPr>
          </a:p>
        </p:txBody>
      </p:sp>
      <p:cxnSp>
        <p:nvCxnSpPr>
          <p:cNvPr id="465" name="Straight Connector 464"/>
          <p:cNvCxnSpPr/>
          <p:nvPr/>
        </p:nvCxnSpPr>
        <p:spPr>
          <a:xfrm>
            <a:off x="30857368" y="26686498"/>
            <a:ext cx="4187" cy="3486627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Oval 27"/>
          <p:cNvSpPr/>
          <p:nvPr/>
        </p:nvSpPr>
        <p:spPr>
          <a:xfrm>
            <a:off x="30038879" y="26440110"/>
            <a:ext cx="952495" cy="3721723"/>
          </a:xfrm>
          <a:prstGeom prst="ellipse">
            <a:avLst/>
          </a:prstGeom>
          <a:noFill/>
          <a:ln w="38100" cmpd="sng">
            <a:solidFill>
              <a:srgbClr val="FF66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2" name="Straight Arrow Connector 131"/>
          <p:cNvCxnSpPr>
            <a:endCxn id="249" idx="0"/>
          </p:cNvCxnSpPr>
          <p:nvPr/>
        </p:nvCxnSpPr>
        <p:spPr>
          <a:xfrm flipH="1">
            <a:off x="1974968" y="29750767"/>
            <a:ext cx="664" cy="3457204"/>
          </a:xfrm>
          <a:prstGeom prst="straightConnector1">
            <a:avLst/>
          </a:prstGeom>
          <a:ln w="38100" cmpd="sng"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7" name="Straight Arrow Connector 466"/>
          <p:cNvCxnSpPr/>
          <p:nvPr/>
        </p:nvCxnSpPr>
        <p:spPr>
          <a:xfrm flipV="1">
            <a:off x="7089971" y="29762056"/>
            <a:ext cx="664" cy="3457204"/>
          </a:xfrm>
          <a:prstGeom prst="straightConnector1">
            <a:avLst/>
          </a:prstGeom>
          <a:ln w="38100" cmpd="sng"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8" name="Straight Arrow Connector 467"/>
          <p:cNvCxnSpPr>
            <a:endCxn id="348" idx="1"/>
          </p:cNvCxnSpPr>
          <p:nvPr/>
        </p:nvCxnSpPr>
        <p:spPr>
          <a:xfrm flipV="1">
            <a:off x="2656964" y="33686782"/>
            <a:ext cx="3798022" cy="14273"/>
          </a:xfrm>
          <a:prstGeom prst="straightConnector1">
            <a:avLst/>
          </a:prstGeom>
          <a:ln w="38100" cmpd="sng"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70" name="TextBox 469"/>
          <p:cNvSpPr txBox="1"/>
          <p:nvPr/>
        </p:nvSpPr>
        <p:spPr>
          <a:xfrm>
            <a:off x="9102823" y="23719037"/>
            <a:ext cx="2445223" cy="523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26" tIns="45710" rIns="91426" bIns="45710" rtlCol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en-US" sz="2800" kern="1200" dirty="0" smtClean="0">
                <a:solidFill>
                  <a:schemeClr val="bg2"/>
                </a:solidFill>
                <a:latin typeface="Helvetica Neue Light"/>
                <a:cs typeface="Helvetica Neue Light"/>
              </a:rPr>
              <a:t>Simple policy</a:t>
            </a:r>
            <a:endParaRPr lang="en-US" sz="2800" kern="1200" dirty="0" smtClean="0">
              <a:solidFill>
                <a:schemeClr val="bg2"/>
              </a:solidFill>
              <a:latin typeface="Helvetica Neue Light"/>
              <a:ea typeface="+mn-ea"/>
              <a:cs typeface="Helvetica Neue Light"/>
            </a:endParaRPr>
          </a:p>
        </p:txBody>
      </p:sp>
      <p:cxnSp>
        <p:nvCxnSpPr>
          <p:cNvPr id="471" name="Straight Arrow Connector 470"/>
          <p:cNvCxnSpPr/>
          <p:nvPr/>
        </p:nvCxnSpPr>
        <p:spPr>
          <a:xfrm flipV="1">
            <a:off x="12064521" y="33348141"/>
            <a:ext cx="0" cy="494826"/>
          </a:xfrm>
          <a:prstGeom prst="straightConnector1">
            <a:avLst/>
          </a:prstGeom>
          <a:ln w="38100" cmpd="sng"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2" name="Straight Arrow Connector 471"/>
          <p:cNvCxnSpPr/>
          <p:nvPr/>
        </p:nvCxnSpPr>
        <p:spPr>
          <a:xfrm>
            <a:off x="12075804" y="33900354"/>
            <a:ext cx="0" cy="494826"/>
          </a:xfrm>
          <a:prstGeom prst="straightConnector1">
            <a:avLst/>
          </a:prstGeom>
          <a:ln w="38100" cmpd="sng"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3" name="Straight Arrow Connector 472"/>
          <p:cNvCxnSpPr/>
          <p:nvPr/>
        </p:nvCxnSpPr>
        <p:spPr>
          <a:xfrm rot="16200000">
            <a:off x="12134126" y="34264420"/>
            <a:ext cx="0" cy="494826"/>
          </a:xfrm>
          <a:prstGeom prst="straightConnector1">
            <a:avLst/>
          </a:prstGeom>
          <a:ln w="38100" cmpd="sng"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4" name="Straight Arrow Connector 473"/>
          <p:cNvCxnSpPr/>
          <p:nvPr/>
        </p:nvCxnSpPr>
        <p:spPr>
          <a:xfrm flipV="1">
            <a:off x="16497460" y="30184448"/>
            <a:ext cx="0" cy="494826"/>
          </a:xfrm>
          <a:prstGeom prst="straightConnector1">
            <a:avLst/>
          </a:prstGeom>
          <a:ln w="38100" cmpd="sng"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5" name="Straight Arrow Connector 474"/>
          <p:cNvCxnSpPr/>
          <p:nvPr/>
        </p:nvCxnSpPr>
        <p:spPr>
          <a:xfrm>
            <a:off x="17520081" y="30172220"/>
            <a:ext cx="0" cy="494826"/>
          </a:xfrm>
          <a:prstGeom prst="straightConnector1">
            <a:avLst/>
          </a:prstGeom>
          <a:ln w="38100" cmpd="sng"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6" name="Straight Arrow Connector 475"/>
          <p:cNvCxnSpPr/>
          <p:nvPr/>
        </p:nvCxnSpPr>
        <p:spPr>
          <a:xfrm rot="16200000">
            <a:off x="18683816" y="30159991"/>
            <a:ext cx="0" cy="494826"/>
          </a:xfrm>
          <a:prstGeom prst="straightConnector1">
            <a:avLst/>
          </a:prstGeom>
          <a:ln w="38100" cmpd="sng"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7" name="Straight Arrow Connector 476"/>
          <p:cNvCxnSpPr/>
          <p:nvPr/>
        </p:nvCxnSpPr>
        <p:spPr>
          <a:xfrm flipV="1">
            <a:off x="16602822" y="32865065"/>
            <a:ext cx="0" cy="494826"/>
          </a:xfrm>
          <a:prstGeom prst="straightConnector1">
            <a:avLst/>
          </a:prstGeom>
          <a:ln w="38100" cmpd="sng"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8" name="Straight Arrow Connector 477"/>
          <p:cNvCxnSpPr/>
          <p:nvPr/>
        </p:nvCxnSpPr>
        <p:spPr>
          <a:xfrm flipV="1">
            <a:off x="17684715" y="32865065"/>
            <a:ext cx="0" cy="494826"/>
          </a:xfrm>
          <a:prstGeom prst="straightConnector1">
            <a:avLst/>
          </a:prstGeom>
          <a:ln w="38100" cmpd="sng"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79" name="TextBox 478"/>
          <p:cNvSpPr txBox="1"/>
          <p:nvPr/>
        </p:nvSpPr>
        <p:spPr>
          <a:xfrm>
            <a:off x="9372819" y="29586406"/>
            <a:ext cx="2445223" cy="52320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26" tIns="45710" rIns="91426" bIns="45710" rtlCol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en-US" sz="2800" kern="1200" dirty="0" smtClean="0">
                <a:solidFill>
                  <a:schemeClr val="bg2"/>
                </a:solidFill>
                <a:latin typeface="Helvetica Neue Light"/>
                <a:cs typeface="Helvetica Neue Light"/>
              </a:rPr>
              <a:t>General policy</a:t>
            </a:r>
            <a:endParaRPr lang="en-US" sz="2800" kern="1200" dirty="0" smtClean="0">
              <a:solidFill>
                <a:schemeClr val="bg2"/>
              </a:solidFill>
              <a:latin typeface="Helvetica Neue Light"/>
              <a:ea typeface="+mn-ea"/>
              <a:cs typeface="Helvetica Neue Light"/>
            </a:endParaRPr>
          </a:p>
        </p:txBody>
      </p:sp>
      <p:cxnSp>
        <p:nvCxnSpPr>
          <p:cNvPr id="480" name="Straight Arrow Connector 479"/>
          <p:cNvCxnSpPr/>
          <p:nvPr/>
        </p:nvCxnSpPr>
        <p:spPr>
          <a:xfrm>
            <a:off x="14262162" y="27079081"/>
            <a:ext cx="0" cy="790214"/>
          </a:xfrm>
          <a:prstGeom prst="straightConnector1">
            <a:avLst/>
          </a:prstGeom>
          <a:ln w="38100" cmpd="sng"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1" name="Straight Arrow Connector 480"/>
          <p:cNvCxnSpPr/>
          <p:nvPr/>
        </p:nvCxnSpPr>
        <p:spPr>
          <a:xfrm>
            <a:off x="16472053" y="28490185"/>
            <a:ext cx="1943671" cy="0"/>
          </a:xfrm>
          <a:prstGeom prst="straightConnector1">
            <a:avLst/>
          </a:prstGeom>
          <a:ln w="38100" cmpd="sng"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2" name="Straight Arrow Connector 481"/>
          <p:cNvCxnSpPr/>
          <p:nvPr/>
        </p:nvCxnSpPr>
        <p:spPr>
          <a:xfrm flipV="1">
            <a:off x="19743144" y="23871168"/>
            <a:ext cx="1236199" cy="1469433"/>
          </a:xfrm>
          <a:prstGeom prst="straightConnector1">
            <a:avLst/>
          </a:prstGeom>
          <a:ln w="3810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3" name="Straight Arrow Connector 482"/>
          <p:cNvCxnSpPr/>
          <p:nvPr/>
        </p:nvCxnSpPr>
        <p:spPr>
          <a:xfrm flipH="1" flipV="1">
            <a:off x="21424308" y="23882458"/>
            <a:ext cx="1236199" cy="1469433"/>
          </a:xfrm>
          <a:prstGeom prst="straightConnector1">
            <a:avLst/>
          </a:prstGeom>
          <a:ln w="3810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84" name="TextBox 483"/>
          <p:cNvSpPr txBox="1"/>
          <p:nvPr/>
        </p:nvSpPr>
        <p:spPr>
          <a:xfrm>
            <a:off x="20426958" y="23353763"/>
            <a:ext cx="1516682" cy="523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26" tIns="45710" rIns="91426" bIns="45710" rtlCol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en-US" sz="2800" kern="1200" dirty="0" smtClean="0">
                <a:solidFill>
                  <a:srgbClr val="FF0000"/>
                </a:solidFill>
                <a:latin typeface="Helvetica Neue Light"/>
                <a:cs typeface="Helvetica Neue Light"/>
              </a:rPr>
              <a:t>20%</a:t>
            </a:r>
          </a:p>
        </p:txBody>
      </p:sp>
      <p:cxnSp>
        <p:nvCxnSpPr>
          <p:cNvPr id="141" name="Straight Connector 140"/>
          <p:cNvCxnSpPr/>
          <p:nvPr/>
        </p:nvCxnSpPr>
        <p:spPr>
          <a:xfrm>
            <a:off x="9384258" y="29562617"/>
            <a:ext cx="15687468" cy="0"/>
          </a:xfrm>
          <a:prstGeom prst="line">
            <a:avLst/>
          </a:prstGeom>
          <a:ln w="12700" cmpd="sng">
            <a:solidFill>
              <a:schemeClr val="tx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85" name="TextBox 484"/>
          <p:cNvSpPr txBox="1"/>
          <p:nvPr/>
        </p:nvSpPr>
        <p:spPr>
          <a:xfrm>
            <a:off x="25648276" y="23565698"/>
            <a:ext cx="2880809" cy="110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26" tIns="45710" rIns="91426" bIns="45710" rtlCol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en-US" sz="2800" kern="1200" dirty="0" smtClean="0">
                <a:solidFill>
                  <a:schemeClr val="bg2"/>
                </a:solidFill>
                <a:latin typeface="Helvetica Neue Light"/>
                <a:cs typeface="Helvetica Neue Light"/>
              </a:rPr>
              <a:t>L: 2 cache ways</a:t>
            </a:r>
          </a:p>
          <a:p>
            <a:pPr algn="ctr">
              <a:spcAft>
                <a:spcPts val="1200"/>
              </a:spcAft>
            </a:pPr>
            <a:r>
              <a:rPr lang="en-US" sz="2800" kern="1200" dirty="0" smtClean="0">
                <a:solidFill>
                  <a:schemeClr val="bg2"/>
                </a:solidFill>
                <a:latin typeface="Helvetica Neue Light"/>
                <a:ea typeface="+mn-ea"/>
                <a:cs typeface="Helvetica Neue Light"/>
              </a:rPr>
              <a:t>H: 2 cache ways</a:t>
            </a:r>
          </a:p>
        </p:txBody>
      </p:sp>
      <p:sp>
        <p:nvSpPr>
          <p:cNvPr id="486" name="TextBox 485"/>
          <p:cNvSpPr txBox="1"/>
          <p:nvPr/>
        </p:nvSpPr>
        <p:spPr>
          <a:xfrm>
            <a:off x="25659560" y="27692712"/>
            <a:ext cx="2880809" cy="110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26" tIns="45710" rIns="91426" bIns="45710" rtlCol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en-US" sz="2800" kern="1200" dirty="0" smtClean="0">
                <a:solidFill>
                  <a:schemeClr val="bg2"/>
                </a:solidFill>
                <a:latin typeface="Helvetica Neue Light"/>
                <a:cs typeface="Helvetica Neue Light"/>
              </a:rPr>
              <a:t>L: 3 cache ways</a:t>
            </a:r>
          </a:p>
          <a:p>
            <a:pPr algn="ctr">
              <a:spcAft>
                <a:spcPts val="1200"/>
              </a:spcAft>
            </a:pPr>
            <a:r>
              <a:rPr lang="en-US" sz="2800" kern="1200" dirty="0" smtClean="0">
                <a:solidFill>
                  <a:schemeClr val="bg2"/>
                </a:solidFill>
                <a:latin typeface="Helvetica Neue Light"/>
                <a:ea typeface="+mn-ea"/>
                <a:cs typeface="Helvetica Neue Light"/>
              </a:rPr>
              <a:t>H: 1 cache way</a:t>
            </a:r>
          </a:p>
        </p:txBody>
      </p:sp>
      <p:cxnSp>
        <p:nvCxnSpPr>
          <p:cNvPr id="487" name="Straight Arrow Connector 486"/>
          <p:cNvCxnSpPr/>
          <p:nvPr/>
        </p:nvCxnSpPr>
        <p:spPr>
          <a:xfrm>
            <a:off x="28762372" y="25985948"/>
            <a:ext cx="0" cy="801504"/>
          </a:xfrm>
          <a:prstGeom prst="straightConnector1">
            <a:avLst/>
          </a:prstGeom>
          <a:ln w="38100" cmpd="sng"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88" name="TextBox 487"/>
          <p:cNvSpPr txBox="1"/>
          <p:nvPr/>
        </p:nvSpPr>
        <p:spPr>
          <a:xfrm>
            <a:off x="26299076" y="30111559"/>
            <a:ext cx="5099385" cy="4585851"/>
          </a:xfrm>
          <a:prstGeom prst="rect">
            <a:avLst/>
          </a:prstGeom>
          <a:noFill/>
        </p:spPr>
        <p:txBody>
          <a:bodyPr wrap="square" lIns="91426" tIns="45710" rIns="91426" bIns="45710" rtlCol="0">
            <a:spAutoFit/>
          </a:bodyPr>
          <a:lstStyle/>
          <a:p>
            <a:pPr marL="457128" indent="-457128" defTabSz="457128">
              <a:buClr>
                <a:srgbClr val="C0504D"/>
              </a:buClr>
              <a:buFont typeface="Andale Mono"/>
              <a:buChar char="▸"/>
              <a:defRPr/>
            </a:pPr>
            <a:r>
              <a:rPr lang="en-US" sz="3400" kern="1200" dirty="0" smtClean="0">
                <a:solidFill>
                  <a:schemeClr val="bg2"/>
                </a:solidFill>
                <a:latin typeface="Helvetica"/>
                <a:ea typeface="+mn-ea"/>
                <a:cs typeface="Helvetica"/>
              </a:rPr>
              <a:t>L’s partition increases</a:t>
            </a:r>
          </a:p>
          <a:p>
            <a:pPr marL="457200" indent="-457200" defTabSz="457128">
              <a:buClr>
                <a:srgbClr val="C0504D"/>
              </a:buClr>
              <a:buFont typeface="Arial"/>
              <a:buChar char="•"/>
              <a:defRPr/>
            </a:pPr>
            <a:r>
              <a:rPr lang="en-US" sz="2800" kern="1200" dirty="0" smtClean="0">
                <a:solidFill>
                  <a:schemeClr val="bg2"/>
                </a:solidFill>
                <a:latin typeface="Helvetica"/>
                <a:ea typeface="+mn-ea"/>
                <a:cs typeface="Helvetica"/>
              </a:rPr>
              <a:t>Does not flush the adjusted cache ways</a:t>
            </a:r>
          </a:p>
          <a:p>
            <a:pPr marL="457200" indent="-457200" defTabSz="457128">
              <a:buClr>
                <a:srgbClr val="C0504D"/>
              </a:buClr>
              <a:buFont typeface="Arial"/>
              <a:buChar char="•"/>
              <a:defRPr/>
            </a:pPr>
            <a:r>
              <a:rPr lang="en-US" sz="2800" kern="1200" dirty="0" smtClean="0">
                <a:solidFill>
                  <a:srgbClr val="FF0000"/>
                </a:solidFill>
                <a:latin typeface="Helvetica"/>
                <a:ea typeface="+mn-ea"/>
                <a:cs typeface="Helvetica"/>
              </a:rPr>
              <a:t>Information flow from L to H is benign</a:t>
            </a:r>
            <a:endParaRPr lang="en-US" sz="3400" kern="1200" dirty="0" smtClean="0">
              <a:solidFill>
                <a:srgbClr val="FF0000"/>
              </a:solidFill>
              <a:latin typeface="Helvetica"/>
              <a:ea typeface="+mn-ea"/>
              <a:cs typeface="Helvetica"/>
            </a:endParaRPr>
          </a:p>
          <a:p>
            <a:pPr marL="457128" indent="-457128" defTabSz="457128">
              <a:buClr>
                <a:srgbClr val="C0504D"/>
              </a:buClr>
              <a:buFont typeface="Andale Mono"/>
              <a:buChar char="▸"/>
              <a:defRPr/>
            </a:pPr>
            <a:r>
              <a:rPr lang="en-US" sz="3400" kern="1200" dirty="0" smtClean="0">
                <a:solidFill>
                  <a:schemeClr val="bg2"/>
                </a:solidFill>
                <a:latin typeface="Helvetica"/>
                <a:ea typeface="+mn-ea"/>
                <a:cs typeface="Helvetica"/>
              </a:rPr>
              <a:t>L’s partition decreases</a:t>
            </a:r>
            <a:endParaRPr lang="en-US" sz="3400" kern="1200" baseline="-25000" dirty="0" smtClean="0">
              <a:solidFill>
                <a:schemeClr val="bg2"/>
              </a:solidFill>
              <a:latin typeface="Helvetica"/>
              <a:ea typeface="+mn-ea"/>
              <a:cs typeface="Helvetica"/>
            </a:endParaRPr>
          </a:p>
          <a:p>
            <a:pPr marL="457200" indent="-457200" defTabSz="457128">
              <a:buClr>
                <a:srgbClr val="C0504D"/>
              </a:buClr>
              <a:buFont typeface="Arial"/>
              <a:buChar char="•"/>
              <a:defRPr/>
            </a:pPr>
            <a:r>
              <a:rPr lang="en-US" sz="2800" kern="1200" dirty="0" smtClean="0">
                <a:solidFill>
                  <a:schemeClr val="bg2"/>
                </a:solidFill>
                <a:latin typeface="Helvetica"/>
                <a:ea typeface="+mn-ea"/>
                <a:cs typeface="Helvetica"/>
              </a:rPr>
              <a:t>Only flushes the cache lines that belong to L</a:t>
            </a:r>
          </a:p>
          <a:p>
            <a:pPr marL="457200" indent="-457200" defTabSz="457128">
              <a:buClr>
                <a:srgbClr val="C0504D"/>
              </a:buClr>
              <a:buFont typeface="Arial"/>
              <a:buChar char="•"/>
              <a:defRPr/>
            </a:pPr>
            <a:r>
              <a:rPr lang="en-US" sz="2800" kern="1200" smtClean="0">
                <a:solidFill>
                  <a:srgbClr val="FF0000"/>
                </a:solidFill>
                <a:latin typeface="Helvetica"/>
                <a:ea typeface="+mn-ea"/>
                <a:cs typeface="Helvetica"/>
              </a:rPr>
              <a:t>Prevents </a:t>
            </a:r>
            <a:r>
              <a:rPr lang="en-US" sz="2800" kern="1200" dirty="0" smtClean="0">
                <a:solidFill>
                  <a:srgbClr val="FF0000"/>
                </a:solidFill>
                <a:latin typeface="Helvetica"/>
                <a:ea typeface="+mn-ea"/>
                <a:cs typeface="Helvetica"/>
              </a:rPr>
              <a:t>information flow from H to L</a:t>
            </a:r>
            <a:endParaRPr lang="en-US" sz="2800" kern="1200" dirty="0">
              <a:solidFill>
                <a:srgbClr val="FF0000"/>
              </a:solidFill>
              <a:latin typeface="Helvetica"/>
              <a:ea typeface="+mn-ea"/>
              <a:cs typeface="Helvetica"/>
            </a:endParaRPr>
          </a:p>
        </p:txBody>
      </p:sp>
      <p:sp>
        <p:nvSpPr>
          <p:cNvPr id="490" name="TextBox 489"/>
          <p:cNvSpPr txBox="1"/>
          <p:nvPr/>
        </p:nvSpPr>
        <p:spPr>
          <a:xfrm>
            <a:off x="964297" y="6363705"/>
            <a:ext cx="10042802" cy="677088"/>
          </a:xfrm>
          <a:prstGeom prst="rect">
            <a:avLst/>
          </a:prstGeom>
          <a:solidFill>
            <a:schemeClr val="accent5">
              <a:lumMod val="90000"/>
            </a:schemeClr>
          </a:solidFill>
          <a:ln>
            <a:solidFill>
              <a:schemeClr val="bg2"/>
            </a:solidFill>
          </a:ln>
        </p:spPr>
        <p:txBody>
          <a:bodyPr wrap="square" lIns="91426" tIns="45710" rIns="91426" bIns="45710" rtlCol="0">
            <a:spAutoFit/>
          </a:bodyPr>
          <a:lstStyle/>
          <a:p>
            <a:pPr algn="ctr"/>
            <a:r>
              <a:rPr lang="en-US" sz="3800" kern="1200" dirty="0" smtClean="0">
                <a:solidFill>
                  <a:schemeClr val="bg2"/>
                </a:solidFill>
                <a:latin typeface="Helvetica Neue Light"/>
                <a:ea typeface="+mn-ea"/>
                <a:cs typeface="Helvetica Neue Light"/>
              </a:rPr>
              <a:t>Problem</a:t>
            </a:r>
            <a:endParaRPr lang="en-US" sz="3800" kern="1200" dirty="0">
              <a:solidFill>
                <a:schemeClr val="bg2"/>
              </a:solidFill>
              <a:latin typeface="Helvetica Neue Light"/>
              <a:ea typeface="+mn-ea"/>
              <a:cs typeface="Helvetica Neue Light"/>
            </a:endParaRPr>
          </a:p>
        </p:txBody>
      </p:sp>
      <p:sp>
        <p:nvSpPr>
          <p:cNvPr id="491" name="TextBox 490"/>
          <p:cNvSpPr txBox="1"/>
          <p:nvPr/>
        </p:nvSpPr>
        <p:spPr>
          <a:xfrm>
            <a:off x="11406929" y="6363704"/>
            <a:ext cx="9384257" cy="677088"/>
          </a:xfrm>
          <a:prstGeom prst="rect">
            <a:avLst/>
          </a:prstGeom>
          <a:solidFill>
            <a:schemeClr val="accent5">
              <a:lumMod val="90000"/>
            </a:schemeClr>
          </a:solidFill>
          <a:ln>
            <a:solidFill>
              <a:schemeClr val="bg2"/>
            </a:solidFill>
          </a:ln>
        </p:spPr>
        <p:txBody>
          <a:bodyPr wrap="square" lIns="91426" tIns="45710" rIns="91426" bIns="45710" rtlCol="0">
            <a:spAutoFit/>
          </a:bodyPr>
          <a:lstStyle/>
          <a:p>
            <a:pPr algn="ctr"/>
            <a:r>
              <a:rPr lang="en-US" sz="3800" kern="1200" dirty="0" smtClean="0">
                <a:solidFill>
                  <a:schemeClr val="bg2"/>
                </a:solidFill>
                <a:latin typeface="Helvetica Neue Light"/>
                <a:ea typeface="+mn-ea"/>
                <a:cs typeface="Helvetica Neue Light"/>
              </a:rPr>
              <a:t>Previous Approaches</a:t>
            </a:r>
            <a:endParaRPr lang="en-US" sz="3800" kern="1200" dirty="0">
              <a:solidFill>
                <a:schemeClr val="bg2"/>
              </a:solidFill>
              <a:latin typeface="Helvetica Neue Light"/>
              <a:ea typeface="+mn-ea"/>
              <a:cs typeface="Helvetica Neue Light"/>
            </a:endParaRPr>
          </a:p>
        </p:txBody>
      </p:sp>
      <p:sp>
        <p:nvSpPr>
          <p:cNvPr id="492" name="TextBox 491"/>
          <p:cNvSpPr txBox="1"/>
          <p:nvPr/>
        </p:nvSpPr>
        <p:spPr>
          <a:xfrm>
            <a:off x="21332134" y="6363706"/>
            <a:ext cx="10419113" cy="677088"/>
          </a:xfrm>
          <a:prstGeom prst="rect">
            <a:avLst/>
          </a:prstGeom>
          <a:solidFill>
            <a:schemeClr val="accent5">
              <a:lumMod val="90000"/>
            </a:schemeClr>
          </a:solidFill>
          <a:ln>
            <a:solidFill>
              <a:schemeClr val="bg2"/>
            </a:solidFill>
          </a:ln>
        </p:spPr>
        <p:txBody>
          <a:bodyPr wrap="square" lIns="91426" tIns="45710" rIns="91426" bIns="45710" rtlCol="0">
            <a:spAutoFit/>
          </a:bodyPr>
          <a:lstStyle/>
          <a:p>
            <a:pPr algn="ctr"/>
            <a:r>
              <a:rPr lang="en-US" sz="3800" kern="1200" dirty="0" smtClean="0">
                <a:solidFill>
                  <a:schemeClr val="bg2"/>
                </a:solidFill>
                <a:latin typeface="Helvetica Neue Light"/>
                <a:ea typeface="+mn-ea"/>
                <a:cs typeface="Helvetica Neue Light"/>
              </a:rPr>
              <a:t>Our approach (</a:t>
            </a:r>
            <a:r>
              <a:rPr lang="en-US" sz="3800" kern="1200" dirty="0" err="1" smtClean="0">
                <a:solidFill>
                  <a:schemeClr val="bg2"/>
                </a:solidFill>
                <a:latin typeface="Helvetica Neue Light"/>
                <a:ea typeface="+mn-ea"/>
                <a:cs typeface="Helvetica Neue Light"/>
              </a:rPr>
              <a:t>SecDCP</a:t>
            </a:r>
            <a:r>
              <a:rPr lang="en-US" sz="3800" kern="1200" dirty="0" smtClean="0">
                <a:solidFill>
                  <a:schemeClr val="bg2"/>
                </a:solidFill>
                <a:latin typeface="Helvetica Neue Light"/>
                <a:ea typeface="+mn-ea"/>
                <a:cs typeface="Helvetica Neue Light"/>
              </a:rPr>
              <a:t>)</a:t>
            </a:r>
            <a:endParaRPr lang="en-US" sz="3800" kern="1200" dirty="0">
              <a:solidFill>
                <a:schemeClr val="bg2"/>
              </a:solidFill>
              <a:latin typeface="Helvetica Neue Light"/>
              <a:ea typeface="+mn-ea"/>
              <a:cs typeface="Helvetica Neue Light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8397262" y="23388650"/>
            <a:ext cx="6579271" cy="5697235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HH_workloads_Y.pdf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6386" y="37429566"/>
            <a:ext cx="10455195" cy="5751576"/>
          </a:xfrm>
          <a:prstGeom prst="rect">
            <a:avLst/>
          </a:prstGeom>
        </p:spPr>
      </p:pic>
      <p:pic>
        <p:nvPicPr>
          <p:cNvPr id="9" name="Picture 8" descr="thresholds_Y.pdf"/>
          <p:cNvPicPr>
            <a:picLocks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07616" y="37354064"/>
            <a:ext cx="19677888" cy="6108192"/>
          </a:xfrm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4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4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4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4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0" grpId="0"/>
      <p:bldP spid="353" grpId="0"/>
      <p:bldP spid="354" grpId="0"/>
      <p:bldP spid="355" grpId="0"/>
      <p:bldP spid="388" grpId="0"/>
      <p:bldP spid="389" grpId="0" animBg="1"/>
      <p:bldP spid="393" grpId="0"/>
      <p:bldP spid="394" grpId="0"/>
      <p:bldP spid="395" grpId="0"/>
      <p:bldP spid="396" grpId="0"/>
      <p:bldP spid="398" grpId="0"/>
      <p:bldP spid="400" grpId="0"/>
      <p:bldP spid="401" grpId="0" animBg="1"/>
      <p:bldP spid="402" grpId="0" animBg="1"/>
    </p:bldLst>
  </p:timing>
</p:sld>
</file>

<file path=ppt/theme/theme1.xml><?xml version="1.0" encoding="utf-8"?>
<a:theme xmlns:a="http://schemas.openxmlformats.org/drawingml/2006/main" name="Custom Design">
  <a:themeElements>
    <a:clrScheme name="Custom Design 4">
      <a:dk1>
        <a:srgbClr val="3A0000"/>
      </a:dk1>
      <a:lt1>
        <a:srgbClr val="FFFFFF"/>
      </a:lt1>
      <a:dk2>
        <a:srgbClr val="000000"/>
      </a:dk2>
      <a:lt2>
        <a:srgbClr val="808080"/>
      </a:lt2>
      <a:accent1>
        <a:srgbClr val="FFFFCF"/>
      </a:accent1>
      <a:accent2>
        <a:srgbClr val="9F0000"/>
      </a:accent2>
      <a:accent3>
        <a:srgbClr val="FFFFFF"/>
      </a:accent3>
      <a:accent4>
        <a:srgbClr val="300000"/>
      </a:accent4>
      <a:accent5>
        <a:srgbClr val="FFFFE4"/>
      </a:accent5>
      <a:accent6>
        <a:srgbClr val="900000"/>
      </a:accent6>
      <a:hlink>
        <a:srgbClr val="028418"/>
      </a:hlink>
      <a:folHlink>
        <a:srgbClr val="660066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Custom Design">
  <a:themeElements>
    <a:clrScheme name="1_Custom Design 1">
      <a:dk1>
        <a:srgbClr val="000000"/>
      </a:dk1>
      <a:lt1>
        <a:srgbClr val="AABAC9"/>
      </a:lt1>
      <a:dk2>
        <a:srgbClr val="000000"/>
      </a:dk2>
      <a:lt2>
        <a:srgbClr val="808080"/>
      </a:lt2>
      <a:accent1>
        <a:srgbClr val="D7D7D7"/>
      </a:accent1>
      <a:accent2>
        <a:srgbClr val="003466"/>
      </a:accent2>
      <a:accent3>
        <a:srgbClr val="D2D9E1"/>
      </a:accent3>
      <a:accent4>
        <a:srgbClr val="000000"/>
      </a:accent4>
      <a:accent5>
        <a:srgbClr val="E8E8E8"/>
      </a:accent5>
      <a:accent6>
        <a:srgbClr val="002E5C"/>
      </a:accent6>
      <a:hlink>
        <a:srgbClr val="008000"/>
      </a:hlink>
      <a:folHlink>
        <a:srgbClr val="8000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Custom Design">
  <a:themeElements>
    <a:clrScheme name="2_Custom Design 1">
      <a:dk1>
        <a:srgbClr val="000000"/>
      </a:dk1>
      <a:lt1>
        <a:srgbClr val="AABAC9"/>
      </a:lt1>
      <a:dk2>
        <a:srgbClr val="000000"/>
      </a:dk2>
      <a:lt2>
        <a:srgbClr val="808080"/>
      </a:lt2>
      <a:accent1>
        <a:srgbClr val="D7D7D7"/>
      </a:accent1>
      <a:accent2>
        <a:srgbClr val="003466"/>
      </a:accent2>
      <a:accent3>
        <a:srgbClr val="D2D9E1"/>
      </a:accent3>
      <a:accent4>
        <a:srgbClr val="000000"/>
      </a:accent4>
      <a:accent5>
        <a:srgbClr val="E8E8E8"/>
      </a:accent5>
      <a:accent6>
        <a:srgbClr val="002E5C"/>
      </a:accent6>
      <a:hlink>
        <a:srgbClr val="008000"/>
      </a:hlink>
      <a:folHlink>
        <a:srgbClr val="8000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4047</TotalTime>
  <Words>534</Words>
  <Application>Microsoft Macintosh PowerPoint</Application>
  <PresentationFormat>Custom</PresentationFormat>
  <Paragraphs>140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Custom Design</vt:lpstr>
      <vt:lpstr>1_Custom Design</vt:lpstr>
      <vt:lpstr>2_Custom Design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rzhao</dc:creator>
  <cp:lastModifiedBy>Yao Wang</cp:lastModifiedBy>
  <cp:revision>301</cp:revision>
  <dcterms:modified xsi:type="dcterms:W3CDTF">2016-06-03T15:33:11Z</dcterms:modified>
</cp:coreProperties>
</file>